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83" r:id="rId5"/>
    <p:sldId id="262" r:id="rId6"/>
    <p:sldId id="260" r:id="rId7"/>
    <p:sldId id="261" r:id="rId8"/>
    <p:sldId id="259" r:id="rId9"/>
    <p:sldId id="286" r:id="rId10"/>
    <p:sldId id="264" r:id="rId11"/>
    <p:sldId id="294" r:id="rId12"/>
    <p:sldId id="288" r:id="rId13"/>
    <p:sldId id="267" r:id="rId14"/>
    <p:sldId id="268" r:id="rId15"/>
    <p:sldId id="265" r:id="rId16"/>
    <p:sldId id="295" r:id="rId17"/>
    <p:sldId id="297" r:id="rId18"/>
    <p:sldId id="270" r:id="rId19"/>
    <p:sldId id="293" r:id="rId20"/>
    <p:sldId id="291" r:id="rId21"/>
    <p:sldId id="287" r:id="rId22"/>
    <p:sldId id="271" r:id="rId23"/>
    <p:sldId id="272" r:id="rId24"/>
    <p:sldId id="292" r:id="rId25"/>
    <p:sldId id="296" r:id="rId26"/>
    <p:sldId id="299" r:id="rId27"/>
    <p:sldId id="281" r:id="rId28"/>
    <p:sldId id="263" r:id="rId29"/>
    <p:sldId id="284" r:id="rId30"/>
    <p:sldId id="298" r:id="rId31"/>
    <p:sldId id="26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618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086A10-8E2B-49B6-ACF0-FBC2A66F47F8}" type="doc">
      <dgm:prSet loTypeId="urn:microsoft.com/office/officeart/2016/7/layout/VerticalSolidActionList" loCatId="List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8635157-F5C6-476E-8F67-E51C086B4E6E}">
      <dgm:prSet/>
      <dgm:spPr/>
      <dgm:t>
        <a:bodyPr/>
        <a:lstStyle/>
        <a:p>
          <a:r>
            <a:rPr lang="en-US"/>
            <a:t>Interpretability</a:t>
          </a:r>
        </a:p>
      </dgm:t>
    </dgm:pt>
    <dgm:pt modelId="{ABC6E6BE-1255-4ABE-8B2C-D3341D23DEE4}" type="parTrans" cxnId="{71BA491D-63D4-42B8-B0F6-6AE6475AA9AE}">
      <dgm:prSet/>
      <dgm:spPr/>
      <dgm:t>
        <a:bodyPr/>
        <a:lstStyle/>
        <a:p>
          <a:endParaRPr lang="en-US"/>
        </a:p>
      </dgm:t>
    </dgm:pt>
    <dgm:pt modelId="{8D764323-218D-421D-A941-3C22D2A33405}" type="sibTrans" cxnId="{71BA491D-63D4-42B8-B0F6-6AE6475AA9AE}">
      <dgm:prSet phldrT="1"/>
      <dgm:spPr/>
      <dgm:t>
        <a:bodyPr/>
        <a:lstStyle/>
        <a:p>
          <a:endParaRPr lang="en-US"/>
        </a:p>
      </dgm:t>
    </dgm:pt>
    <dgm:pt modelId="{BFC48D3B-0903-468D-BA02-B59B50A8632D}">
      <dgm:prSet/>
      <dgm:spPr/>
      <dgm:t>
        <a:bodyPr/>
        <a:lstStyle/>
        <a:p>
          <a:r>
            <a:rPr lang="en-US"/>
            <a:t>Can obtain “relative importance” of features</a:t>
          </a:r>
        </a:p>
      </dgm:t>
    </dgm:pt>
    <dgm:pt modelId="{53CCB001-E5C7-4186-B7AF-F908BD78A917}" type="parTrans" cxnId="{43159FEE-F1E3-4C4C-A3CE-6B2C3B042578}">
      <dgm:prSet/>
      <dgm:spPr/>
      <dgm:t>
        <a:bodyPr/>
        <a:lstStyle/>
        <a:p>
          <a:endParaRPr lang="en-US"/>
        </a:p>
      </dgm:t>
    </dgm:pt>
    <dgm:pt modelId="{4C7BB714-041B-495A-B7BF-CFB7F9EB8862}" type="sibTrans" cxnId="{43159FEE-F1E3-4C4C-A3CE-6B2C3B042578}">
      <dgm:prSet/>
      <dgm:spPr/>
      <dgm:t>
        <a:bodyPr/>
        <a:lstStyle/>
        <a:p>
          <a:endParaRPr lang="en-US"/>
        </a:p>
      </dgm:t>
    </dgm:pt>
    <dgm:pt modelId="{F9F3E23E-C8D5-495F-9B27-BFCA0059B0C7}">
      <dgm:prSet/>
      <dgm:spPr/>
      <dgm:t>
        <a:bodyPr/>
        <a:lstStyle/>
        <a:p>
          <a:r>
            <a:rPr lang="en-US"/>
            <a:t>Computational Cost</a:t>
          </a:r>
        </a:p>
      </dgm:t>
    </dgm:pt>
    <dgm:pt modelId="{EF301F6D-684C-4AEE-BC73-24F907BFC448}" type="parTrans" cxnId="{A69914CE-D379-40F2-B5EE-34BBB003D075}">
      <dgm:prSet/>
      <dgm:spPr/>
      <dgm:t>
        <a:bodyPr/>
        <a:lstStyle/>
        <a:p>
          <a:endParaRPr lang="en-US"/>
        </a:p>
      </dgm:t>
    </dgm:pt>
    <dgm:pt modelId="{DEFB7AA8-6397-486F-ABCB-EEF8B8C55A86}" type="sibTrans" cxnId="{A69914CE-D379-40F2-B5EE-34BBB003D075}">
      <dgm:prSet phldrT="2"/>
      <dgm:spPr/>
      <dgm:t>
        <a:bodyPr/>
        <a:lstStyle/>
        <a:p>
          <a:endParaRPr lang="en-US"/>
        </a:p>
      </dgm:t>
    </dgm:pt>
    <dgm:pt modelId="{12158ACF-5815-42E5-BF5B-2EE6BCF54689}">
      <dgm:prSet/>
      <dgm:spPr/>
      <dgm:t>
        <a:bodyPr/>
        <a:lstStyle/>
        <a:p>
          <a:r>
            <a:rPr lang="en-US"/>
            <a:t>Can parallelize some ensemble algorithms</a:t>
          </a:r>
        </a:p>
      </dgm:t>
    </dgm:pt>
    <dgm:pt modelId="{EBD70955-7572-4906-AE51-2BE08475ED5E}" type="parTrans" cxnId="{A996C8E3-8ECB-4385-9DA0-9DBA2C7AA0F2}">
      <dgm:prSet/>
      <dgm:spPr/>
      <dgm:t>
        <a:bodyPr/>
        <a:lstStyle/>
        <a:p>
          <a:endParaRPr lang="en-US"/>
        </a:p>
      </dgm:t>
    </dgm:pt>
    <dgm:pt modelId="{91CD1DD5-8F31-45B1-86C4-FDEAC21FE66D}" type="sibTrans" cxnId="{A996C8E3-8ECB-4385-9DA0-9DBA2C7AA0F2}">
      <dgm:prSet/>
      <dgm:spPr/>
      <dgm:t>
        <a:bodyPr/>
        <a:lstStyle/>
        <a:p>
          <a:endParaRPr lang="en-US"/>
        </a:p>
      </dgm:t>
    </dgm:pt>
    <dgm:pt modelId="{6146256C-918B-4679-B59A-C81FD28ABC6B}" type="pres">
      <dgm:prSet presAssocID="{B4086A10-8E2B-49B6-ACF0-FBC2A66F47F8}" presName="Name0" presStyleCnt="0">
        <dgm:presLayoutVars>
          <dgm:dir/>
          <dgm:animLvl val="lvl"/>
          <dgm:resizeHandles val="exact"/>
        </dgm:presLayoutVars>
      </dgm:prSet>
      <dgm:spPr/>
    </dgm:pt>
    <dgm:pt modelId="{DC34998D-F961-44EB-BFD2-5563F21BF22B}" type="pres">
      <dgm:prSet presAssocID="{08635157-F5C6-476E-8F67-E51C086B4E6E}" presName="linNode" presStyleCnt="0"/>
      <dgm:spPr/>
    </dgm:pt>
    <dgm:pt modelId="{822AF76B-919A-4278-BCA7-E16A25B3C32B}" type="pres">
      <dgm:prSet presAssocID="{08635157-F5C6-476E-8F67-E51C086B4E6E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39B88917-CBD9-43C2-B487-28FD58130C07}" type="pres">
      <dgm:prSet presAssocID="{08635157-F5C6-476E-8F67-E51C086B4E6E}" presName="descendantText" presStyleLbl="alignAccFollowNode1" presStyleIdx="0" presStyleCnt="2">
        <dgm:presLayoutVars>
          <dgm:bulletEnabled/>
        </dgm:presLayoutVars>
      </dgm:prSet>
      <dgm:spPr/>
    </dgm:pt>
    <dgm:pt modelId="{72F44002-7D3F-4B1D-968D-971AAE18133F}" type="pres">
      <dgm:prSet presAssocID="{8D764323-218D-421D-A941-3C22D2A33405}" presName="sp" presStyleCnt="0"/>
      <dgm:spPr/>
    </dgm:pt>
    <dgm:pt modelId="{012AF47D-F98B-4EB9-A5CD-F0B53DE0DC48}" type="pres">
      <dgm:prSet presAssocID="{F9F3E23E-C8D5-495F-9B27-BFCA0059B0C7}" presName="linNode" presStyleCnt="0"/>
      <dgm:spPr/>
    </dgm:pt>
    <dgm:pt modelId="{A5F676F9-38F6-4B65-AAF9-E2EC76959E64}" type="pres">
      <dgm:prSet presAssocID="{F9F3E23E-C8D5-495F-9B27-BFCA0059B0C7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6B364F92-0328-4F3E-AA4F-A0051CDD4750}" type="pres">
      <dgm:prSet presAssocID="{F9F3E23E-C8D5-495F-9B27-BFCA0059B0C7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71BA491D-63D4-42B8-B0F6-6AE6475AA9AE}" srcId="{B4086A10-8E2B-49B6-ACF0-FBC2A66F47F8}" destId="{08635157-F5C6-476E-8F67-E51C086B4E6E}" srcOrd="0" destOrd="0" parTransId="{ABC6E6BE-1255-4ABE-8B2C-D3341D23DEE4}" sibTransId="{8D764323-218D-421D-A941-3C22D2A33405}"/>
    <dgm:cxn modelId="{5275D227-0818-48AC-9476-A0BC96831080}" type="presOf" srcId="{12158ACF-5815-42E5-BF5B-2EE6BCF54689}" destId="{6B364F92-0328-4F3E-AA4F-A0051CDD4750}" srcOrd="0" destOrd="0" presId="urn:microsoft.com/office/officeart/2016/7/layout/VerticalSolidActionList"/>
    <dgm:cxn modelId="{FC5CBC42-02A5-4945-ADFA-4CC76B5AD2DE}" type="presOf" srcId="{F9F3E23E-C8D5-495F-9B27-BFCA0059B0C7}" destId="{A5F676F9-38F6-4B65-AAF9-E2EC76959E64}" srcOrd="0" destOrd="0" presId="urn:microsoft.com/office/officeart/2016/7/layout/VerticalSolidActionList"/>
    <dgm:cxn modelId="{0E358865-23F0-4C87-8A89-CAC53E9D8838}" type="presOf" srcId="{08635157-F5C6-476E-8F67-E51C086B4E6E}" destId="{822AF76B-919A-4278-BCA7-E16A25B3C32B}" srcOrd="0" destOrd="0" presId="urn:microsoft.com/office/officeart/2016/7/layout/VerticalSolidActionList"/>
    <dgm:cxn modelId="{8234F098-DAFF-43C8-A6FA-39310376866D}" type="presOf" srcId="{B4086A10-8E2B-49B6-ACF0-FBC2A66F47F8}" destId="{6146256C-918B-4679-B59A-C81FD28ABC6B}" srcOrd="0" destOrd="0" presId="urn:microsoft.com/office/officeart/2016/7/layout/VerticalSolidActionList"/>
    <dgm:cxn modelId="{78BBB3A0-43D4-4FFD-85E8-DD90104D27D2}" type="presOf" srcId="{BFC48D3B-0903-468D-BA02-B59B50A8632D}" destId="{39B88917-CBD9-43C2-B487-28FD58130C07}" srcOrd="0" destOrd="0" presId="urn:microsoft.com/office/officeart/2016/7/layout/VerticalSolidActionList"/>
    <dgm:cxn modelId="{A69914CE-D379-40F2-B5EE-34BBB003D075}" srcId="{B4086A10-8E2B-49B6-ACF0-FBC2A66F47F8}" destId="{F9F3E23E-C8D5-495F-9B27-BFCA0059B0C7}" srcOrd="1" destOrd="0" parTransId="{EF301F6D-684C-4AEE-BC73-24F907BFC448}" sibTransId="{DEFB7AA8-6397-486F-ABCB-EEF8B8C55A86}"/>
    <dgm:cxn modelId="{A996C8E3-8ECB-4385-9DA0-9DBA2C7AA0F2}" srcId="{F9F3E23E-C8D5-495F-9B27-BFCA0059B0C7}" destId="{12158ACF-5815-42E5-BF5B-2EE6BCF54689}" srcOrd="0" destOrd="0" parTransId="{EBD70955-7572-4906-AE51-2BE08475ED5E}" sibTransId="{91CD1DD5-8F31-45B1-86C4-FDEAC21FE66D}"/>
    <dgm:cxn modelId="{43159FEE-F1E3-4C4C-A3CE-6B2C3B042578}" srcId="{08635157-F5C6-476E-8F67-E51C086B4E6E}" destId="{BFC48D3B-0903-468D-BA02-B59B50A8632D}" srcOrd="0" destOrd="0" parTransId="{53CCB001-E5C7-4186-B7AF-F908BD78A917}" sibTransId="{4C7BB714-041B-495A-B7BF-CFB7F9EB8862}"/>
    <dgm:cxn modelId="{3B57A0B1-1447-4CE2-B587-31466980D60F}" type="presParOf" srcId="{6146256C-918B-4679-B59A-C81FD28ABC6B}" destId="{DC34998D-F961-44EB-BFD2-5563F21BF22B}" srcOrd="0" destOrd="0" presId="urn:microsoft.com/office/officeart/2016/7/layout/VerticalSolidActionList"/>
    <dgm:cxn modelId="{5B0BEB55-841F-4A3E-913D-477FE0436A24}" type="presParOf" srcId="{DC34998D-F961-44EB-BFD2-5563F21BF22B}" destId="{822AF76B-919A-4278-BCA7-E16A25B3C32B}" srcOrd="0" destOrd="0" presId="urn:microsoft.com/office/officeart/2016/7/layout/VerticalSolidActionList"/>
    <dgm:cxn modelId="{AC3C8FD4-97AF-4E2F-89DB-77380C9D7262}" type="presParOf" srcId="{DC34998D-F961-44EB-BFD2-5563F21BF22B}" destId="{39B88917-CBD9-43C2-B487-28FD58130C07}" srcOrd="1" destOrd="0" presId="urn:microsoft.com/office/officeart/2016/7/layout/VerticalSolidActionList"/>
    <dgm:cxn modelId="{91FD2DD1-CC5A-4F45-8743-28C27998D5E2}" type="presParOf" srcId="{6146256C-918B-4679-B59A-C81FD28ABC6B}" destId="{72F44002-7D3F-4B1D-968D-971AAE18133F}" srcOrd="1" destOrd="0" presId="urn:microsoft.com/office/officeart/2016/7/layout/VerticalSolidActionList"/>
    <dgm:cxn modelId="{FAE8D678-E6B7-407E-934B-E336582542B3}" type="presParOf" srcId="{6146256C-918B-4679-B59A-C81FD28ABC6B}" destId="{012AF47D-F98B-4EB9-A5CD-F0B53DE0DC48}" srcOrd="2" destOrd="0" presId="urn:microsoft.com/office/officeart/2016/7/layout/VerticalSolidActionList"/>
    <dgm:cxn modelId="{5FAF18D3-2320-4483-B974-FD294D6E44BE}" type="presParOf" srcId="{012AF47D-F98B-4EB9-A5CD-F0B53DE0DC48}" destId="{A5F676F9-38F6-4B65-AAF9-E2EC76959E64}" srcOrd="0" destOrd="0" presId="urn:microsoft.com/office/officeart/2016/7/layout/VerticalSolidActionList"/>
    <dgm:cxn modelId="{7FA2D05C-C562-45C7-9555-FB68C946B10A}" type="presParOf" srcId="{012AF47D-F98B-4EB9-A5CD-F0B53DE0DC48}" destId="{6B364F92-0328-4F3E-AA4F-A0051CDD4750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315082-8301-4367-9D3B-5EE8DD1305D7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CD91A24-B5EA-407A-8B70-6E53CE26E93D}">
      <dgm:prSet/>
      <dgm:spPr/>
      <dgm:t>
        <a:bodyPr/>
        <a:lstStyle/>
        <a:p>
          <a:r>
            <a:rPr lang="en-US"/>
            <a:t>Very high predictive performance</a:t>
          </a:r>
        </a:p>
      </dgm:t>
    </dgm:pt>
    <dgm:pt modelId="{206B9663-6B3C-4CAD-AE04-AAF77D8B13C8}" type="parTrans" cxnId="{7056CEE4-0E9B-4E58-B873-EF5BD2E51103}">
      <dgm:prSet/>
      <dgm:spPr/>
      <dgm:t>
        <a:bodyPr/>
        <a:lstStyle/>
        <a:p>
          <a:endParaRPr lang="en-US"/>
        </a:p>
      </dgm:t>
    </dgm:pt>
    <dgm:pt modelId="{FCF0A959-ED55-4738-971D-6CE212927387}" type="sibTrans" cxnId="{7056CEE4-0E9B-4E58-B873-EF5BD2E51103}">
      <dgm:prSet/>
      <dgm:spPr/>
      <dgm:t>
        <a:bodyPr/>
        <a:lstStyle/>
        <a:p>
          <a:endParaRPr lang="en-US"/>
        </a:p>
      </dgm:t>
    </dgm:pt>
    <dgm:pt modelId="{215E5148-BC6E-4CF5-BDC5-197AAE52C7AA}">
      <dgm:prSet/>
      <dgm:spPr/>
      <dgm:t>
        <a:bodyPr/>
        <a:lstStyle/>
        <a:p>
          <a:r>
            <a:rPr lang="en-US" dirty="0"/>
            <a:t>Typically more robust to outliers &amp; overfitting</a:t>
          </a:r>
        </a:p>
      </dgm:t>
    </dgm:pt>
    <dgm:pt modelId="{2FDB17B2-062E-406C-BF42-52E58174495F}" type="parTrans" cxnId="{1DAD28AA-0241-4450-9111-10CD10EA482F}">
      <dgm:prSet/>
      <dgm:spPr/>
      <dgm:t>
        <a:bodyPr/>
        <a:lstStyle/>
        <a:p>
          <a:endParaRPr lang="en-US"/>
        </a:p>
      </dgm:t>
    </dgm:pt>
    <dgm:pt modelId="{9A3DA35C-DB8A-4920-A269-AFE6963BA0B1}" type="sibTrans" cxnId="{1DAD28AA-0241-4450-9111-10CD10EA482F}">
      <dgm:prSet/>
      <dgm:spPr/>
      <dgm:t>
        <a:bodyPr/>
        <a:lstStyle/>
        <a:p>
          <a:endParaRPr lang="en-US"/>
        </a:p>
      </dgm:t>
    </dgm:pt>
    <dgm:pt modelId="{27EAB408-3BE1-4A05-85C3-0B0ADF5DBD30}">
      <dgm:prSet/>
      <dgm:spPr/>
      <dgm:t>
        <a:bodyPr/>
        <a:lstStyle/>
        <a:p>
          <a:r>
            <a:rPr lang="en-US"/>
            <a:t>Fewer assumptions</a:t>
          </a:r>
        </a:p>
      </dgm:t>
    </dgm:pt>
    <dgm:pt modelId="{FB273D95-3A06-471B-9B6A-389E56ADE571}" type="parTrans" cxnId="{C6579BAE-F62B-4528-BD6A-25AC94247170}">
      <dgm:prSet/>
      <dgm:spPr/>
      <dgm:t>
        <a:bodyPr/>
        <a:lstStyle/>
        <a:p>
          <a:endParaRPr lang="en-US"/>
        </a:p>
      </dgm:t>
    </dgm:pt>
    <dgm:pt modelId="{802CC1A9-1089-45AD-8142-F20508313FC7}" type="sibTrans" cxnId="{C6579BAE-F62B-4528-BD6A-25AC94247170}">
      <dgm:prSet/>
      <dgm:spPr/>
      <dgm:t>
        <a:bodyPr/>
        <a:lstStyle/>
        <a:p>
          <a:endParaRPr lang="en-US"/>
        </a:p>
      </dgm:t>
    </dgm:pt>
    <dgm:pt modelId="{213DF5B0-473F-4560-8A65-3524759B9CFC}">
      <dgm:prSet/>
      <dgm:spPr/>
      <dgm:t>
        <a:bodyPr/>
        <a:lstStyle/>
        <a:p>
          <a:r>
            <a:rPr lang="en-US"/>
            <a:t>Relatively quick to train</a:t>
          </a:r>
        </a:p>
      </dgm:t>
    </dgm:pt>
    <dgm:pt modelId="{7F908B01-A195-422D-AFC4-D08FD026FF98}" type="parTrans" cxnId="{E96AE501-B0F6-43E7-917F-E76C01A87D53}">
      <dgm:prSet/>
      <dgm:spPr/>
      <dgm:t>
        <a:bodyPr/>
        <a:lstStyle/>
        <a:p>
          <a:endParaRPr lang="en-US"/>
        </a:p>
      </dgm:t>
    </dgm:pt>
    <dgm:pt modelId="{B017DE42-13C7-4597-9A01-D6B13437F95F}" type="sibTrans" cxnId="{E96AE501-B0F6-43E7-917F-E76C01A87D53}">
      <dgm:prSet/>
      <dgm:spPr/>
      <dgm:t>
        <a:bodyPr/>
        <a:lstStyle/>
        <a:p>
          <a:endParaRPr lang="en-US"/>
        </a:p>
      </dgm:t>
    </dgm:pt>
    <dgm:pt modelId="{F49C6724-97C7-46D3-9597-9912AFE25BB2}" type="pres">
      <dgm:prSet presAssocID="{09315082-8301-4367-9D3B-5EE8DD1305D7}" presName="linear" presStyleCnt="0">
        <dgm:presLayoutVars>
          <dgm:animLvl val="lvl"/>
          <dgm:resizeHandles val="exact"/>
        </dgm:presLayoutVars>
      </dgm:prSet>
      <dgm:spPr/>
    </dgm:pt>
    <dgm:pt modelId="{F4A05487-1DA0-47CA-A466-A5ECB2AB49B0}" type="pres">
      <dgm:prSet presAssocID="{1CD91A24-B5EA-407A-8B70-6E53CE26E93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1E451FF-8FCD-4FA7-9B43-9C4B4AF98A83}" type="pres">
      <dgm:prSet presAssocID="{FCF0A959-ED55-4738-971D-6CE212927387}" presName="spacer" presStyleCnt="0"/>
      <dgm:spPr/>
    </dgm:pt>
    <dgm:pt modelId="{07191DAD-57D6-4BB1-A9F9-1C69A586377C}" type="pres">
      <dgm:prSet presAssocID="{215E5148-BC6E-4CF5-BDC5-197AAE52C7A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2FB246C-B623-4BAE-8994-F8FB90DCBB8E}" type="pres">
      <dgm:prSet presAssocID="{9A3DA35C-DB8A-4920-A269-AFE6963BA0B1}" presName="spacer" presStyleCnt="0"/>
      <dgm:spPr/>
    </dgm:pt>
    <dgm:pt modelId="{CD123BF3-0BC1-4794-9651-C97290CE1D58}" type="pres">
      <dgm:prSet presAssocID="{27EAB408-3BE1-4A05-85C3-0B0ADF5DBD3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DC67480-327F-4262-8F2B-A70152FB79D3}" type="pres">
      <dgm:prSet presAssocID="{802CC1A9-1089-45AD-8142-F20508313FC7}" presName="spacer" presStyleCnt="0"/>
      <dgm:spPr/>
    </dgm:pt>
    <dgm:pt modelId="{475A774F-6C5F-4581-964A-D8D39A17111A}" type="pres">
      <dgm:prSet presAssocID="{213DF5B0-473F-4560-8A65-3524759B9CF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96AE501-B0F6-43E7-917F-E76C01A87D53}" srcId="{09315082-8301-4367-9D3B-5EE8DD1305D7}" destId="{213DF5B0-473F-4560-8A65-3524759B9CFC}" srcOrd="3" destOrd="0" parTransId="{7F908B01-A195-422D-AFC4-D08FD026FF98}" sibTransId="{B017DE42-13C7-4597-9A01-D6B13437F95F}"/>
    <dgm:cxn modelId="{7173ED0F-7AC9-4BA7-A08E-E4750A048F69}" type="presOf" srcId="{215E5148-BC6E-4CF5-BDC5-197AAE52C7AA}" destId="{07191DAD-57D6-4BB1-A9F9-1C69A586377C}" srcOrd="0" destOrd="0" presId="urn:microsoft.com/office/officeart/2005/8/layout/vList2"/>
    <dgm:cxn modelId="{40977B18-1388-41FE-B71E-29E0EE319942}" type="presOf" srcId="{27EAB408-3BE1-4A05-85C3-0B0ADF5DBD30}" destId="{CD123BF3-0BC1-4794-9651-C97290CE1D58}" srcOrd="0" destOrd="0" presId="urn:microsoft.com/office/officeart/2005/8/layout/vList2"/>
    <dgm:cxn modelId="{1B27109D-012E-4FE8-BBC5-A28350157A22}" type="presOf" srcId="{09315082-8301-4367-9D3B-5EE8DD1305D7}" destId="{F49C6724-97C7-46D3-9597-9912AFE25BB2}" srcOrd="0" destOrd="0" presId="urn:microsoft.com/office/officeart/2005/8/layout/vList2"/>
    <dgm:cxn modelId="{1DAD28AA-0241-4450-9111-10CD10EA482F}" srcId="{09315082-8301-4367-9D3B-5EE8DD1305D7}" destId="{215E5148-BC6E-4CF5-BDC5-197AAE52C7AA}" srcOrd="1" destOrd="0" parTransId="{2FDB17B2-062E-406C-BF42-52E58174495F}" sibTransId="{9A3DA35C-DB8A-4920-A269-AFE6963BA0B1}"/>
    <dgm:cxn modelId="{C6579BAE-F62B-4528-BD6A-25AC94247170}" srcId="{09315082-8301-4367-9D3B-5EE8DD1305D7}" destId="{27EAB408-3BE1-4A05-85C3-0B0ADF5DBD30}" srcOrd="2" destOrd="0" parTransId="{FB273D95-3A06-471B-9B6A-389E56ADE571}" sibTransId="{802CC1A9-1089-45AD-8142-F20508313FC7}"/>
    <dgm:cxn modelId="{40BF63B7-874E-4A8D-BC59-1B26375B7EDF}" type="presOf" srcId="{1CD91A24-B5EA-407A-8B70-6E53CE26E93D}" destId="{F4A05487-1DA0-47CA-A466-A5ECB2AB49B0}" srcOrd="0" destOrd="0" presId="urn:microsoft.com/office/officeart/2005/8/layout/vList2"/>
    <dgm:cxn modelId="{C52B9CE2-4511-41AC-859E-2E3DA71E3957}" type="presOf" srcId="{213DF5B0-473F-4560-8A65-3524759B9CFC}" destId="{475A774F-6C5F-4581-964A-D8D39A17111A}" srcOrd="0" destOrd="0" presId="urn:microsoft.com/office/officeart/2005/8/layout/vList2"/>
    <dgm:cxn modelId="{7056CEE4-0E9B-4E58-B873-EF5BD2E51103}" srcId="{09315082-8301-4367-9D3B-5EE8DD1305D7}" destId="{1CD91A24-B5EA-407A-8B70-6E53CE26E93D}" srcOrd="0" destOrd="0" parTransId="{206B9663-6B3C-4CAD-AE04-AAF77D8B13C8}" sibTransId="{FCF0A959-ED55-4738-971D-6CE212927387}"/>
    <dgm:cxn modelId="{E9131D06-8828-46BF-8FF3-879DF3BF9DD8}" type="presParOf" srcId="{F49C6724-97C7-46D3-9597-9912AFE25BB2}" destId="{F4A05487-1DA0-47CA-A466-A5ECB2AB49B0}" srcOrd="0" destOrd="0" presId="urn:microsoft.com/office/officeart/2005/8/layout/vList2"/>
    <dgm:cxn modelId="{911431A2-B127-4E8F-95E0-637C50303000}" type="presParOf" srcId="{F49C6724-97C7-46D3-9597-9912AFE25BB2}" destId="{91E451FF-8FCD-4FA7-9B43-9C4B4AF98A83}" srcOrd="1" destOrd="0" presId="urn:microsoft.com/office/officeart/2005/8/layout/vList2"/>
    <dgm:cxn modelId="{23D57AC9-8F83-4DD7-AD54-F3DA77AEBE52}" type="presParOf" srcId="{F49C6724-97C7-46D3-9597-9912AFE25BB2}" destId="{07191DAD-57D6-4BB1-A9F9-1C69A586377C}" srcOrd="2" destOrd="0" presId="urn:microsoft.com/office/officeart/2005/8/layout/vList2"/>
    <dgm:cxn modelId="{96BFC0C0-EE8F-4990-84FE-B7B775A53D57}" type="presParOf" srcId="{F49C6724-97C7-46D3-9597-9912AFE25BB2}" destId="{72FB246C-B623-4BAE-8994-F8FB90DCBB8E}" srcOrd="3" destOrd="0" presId="urn:microsoft.com/office/officeart/2005/8/layout/vList2"/>
    <dgm:cxn modelId="{5DA0B275-99A5-4ED3-B234-2611F22314D4}" type="presParOf" srcId="{F49C6724-97C7-46D3-9597-9912AFE25BB2}" destId="{CD123BF3-0BC1-4794-9651-C97290CE1D58}" srcOrd="4" destOrd="0" presId="urn:microsoft.com/office/officeart/2005/8/layout/vList2"/>
    <dgm:cxn modelId="{43542F93-013E-4D69-A70F-4212BA4BD295}" type="presParOf" srcId="{F49C6724-97C7-46D3-9597-9912AFE25BB2}" destId="{6DC67480-327F-4262-8F2B-A70152FB79D3}" srcOrd="5" destOrd="0" presId="urn:microsoft.com/office/officeart/2005/8/layout/vList2"/>
    <dgm:cxn modelId="{F7727046-1036-46E4-806E-B3837AB835DE}" type="presParOf" srcId="{F49C6724-97C7-46D3-9597-9912AFE25BB2}" destId="{475A774F-6C5F-4581-964A-D8D39A17111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022219-F6FA-4FF9-9D79-AC889E01D54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47C110B-841D-47D7-9A00-3277ABF3EC06}">
      <dgm:prSet/>
      <dgm:spPr/>
      <dgm:t>
        <a:bodyPr/>
        <a:lstStyle/>
        <a:p>
          <a:r>
            <a:rPr lang="en-US"/>
            <a:t>Bagging</a:t>
          </a:r>
        </a:p>
      </dgm:t>
    </dgm:pt>
    <dgm:pt modelId="{A04F1A62-C820-4B3E-9B09-E224B4FFE169}" type="parTrans" cxnId="{F948E0C9-6EF3-4340-950B-69BE2D0FC21F}">
      <dgm:prSet/>
      <dgm:spPr/>
      <dgm:t>
        <a:bodyPr/>
        <a:lstStyle/>
        <a:p>
          <a:endParaRPr lang="en-US"/>
        </a:p>
      </dgm:t>
    </dgm:pt>
    <dgm:pt modelId="{88FF3134-9F9D-4EEB-B620-925FFD4EF39A}" type="sibTrans" cxnId="{F948E0C9-6EF3-4340-950B-69BE2D0FC21F}">
      <dgm:prSet/>
      <dgm:spPr/>
      <dgm:t>
        <a:bodyPr/>
        <a:lstStyle/>
        <a:p>
          <a:endParaRPr lang="en-US"/>
        </a:p>
      </dgm:t>
    </dgm:pt>
    <dgm:pt modelId="{D1A0157C-2825-4635-9D00-5C0ADBA9B4D5}">
      <dgm:prSet/>
      <dgm:spPr/>
      <dgm:t>
        <a:bodyPr/>
        <a:lstStyle/>
        <a:p>
          <a:r>
            <a:rPr lang="en-US"/>
            <a:t>Boosting</a:t>
          </a:r>
        </a:p>
      </dgm:t>
    </dgm:pt>
    <dgm:pt modelId="{88978B70-B4EC-4594-AE45-DB2060DCAFB5}" type="parTrans" cxnId="{043CAC9A-5796-47D3-8E5A-290950EF28AC}">
      <dgm:prSet/>
      <dgm:spPr/>
      <dgm:t>
        <a:bodyPr/>
        <a:lstStyle/>
        <a:p>
          <a:endParaRPr lang="en-US"/>
        </a:p>
      </dgm:t>
    </dgm:pt>
    <dgm:pt modelId="{FCA283D2-D86D-4497-9E44-D7CB3308EA9C}" type="sibTrans" cxnId="{043CAC9A-5796-47D3-8E5A-290950EF28AC}">
      <dgm:prSet/>
      <dgm:spPr/>
      <dgm:t>
        <a:bodyPr/>
        <a:lstStyle/>
        <a:p>
          <a:endParaRPr lang="en-US"/>
        </a:p>
      </dgm:t>
    </dgm:pt>
    <dgm:pt modelId="{89766FC6-55B4-4650-A4A9-07A80E41D4C0}">
      <dgm:prSet/>
      <dgm:spPr/>
      <dgm:t>
        <a:bodyPr/>
        <a:lstStyle/>
        <a:p>
          <a:r>
            <a:rPr lang="en-US"/>
            <a:t>Stacking</a:t>
          </a:r>
        </a:p>
      </dgm:t>
    </dgm:pt>
    <dgm:pt modelId="{48EAFFF6-8205-4103-95E8-0D880C40D5FD}" type="parTrans" cxnId="{072102A1-2E62-43D1-9E5A-988394DDB522}">
      <dgm:prSet/>
      <dgm:spPr/>
      <dgm:t>
        <a:bodyPr/>
        <a:lstStyle/>
        <a:p>
          <a:endParaRPr lang="en-US"/>
        </a:p>
      </dgm:t>
    </dgm:pt>
    <dgm:pt modelId="{C045570A-C73E-47ED-B334-983012F0A675}" type="sibTrans" cxnId="{072102A1-2E62-43D1-9E5A-988394DDB522}">
      <dgm:prSet/>
      <dgm:spPr/>
      <dgm:t>
        <a:bodyPr/>
        <a:lstStyle/>
        <a:p>
          <a:endParaRPr lang="en-US"/>
        </a:p>
      </dgm:t>
    </dgm:pt>
    <dgm:pt modelId="{B0E10153-553D-4E0E-8FB6-210090FB0FA2}" type="pres">
      <dgm:prSet presAssocID="{14022219-F6FA-4FF9-9D79-AC889E01D54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04C0E08-F758-4A44-9F0E-76F0C2EE72C4}" type="pres">
      <dgm:prSet presAssocID="{047C110B-841D-47D7-9A00-3277ABF3EC06}" presName="hierRoot1" presStyleCnt="0"/>
      <dgm:spPr/>
    </dgm:pt>
    <dgm:pt modelId="{44B91417-DF96-4D87-BC67-ACB40B461DB8}" type="pres">
      <dgm:prSet presAssocID="{047C110B-841D-47D7-9A00-3277ABF3EC06}" presName="composite" presStyleCnt="0"/>
      <dgm:spPr/>
    </dgm:pt>
    <dgm:pt modelId="{114B73FD-6E19-4D38-A112-6C51726B5D56}" type="pres">
      <dgm:prSet presAssocID="{047C110B-841D-47D7-9A00-3277ABF3EC06}" presName="background" presStyleLbl="node0" presStyleIdx="0" presStyleCnt="3"/>
      <dgm:spPr/>
    </dgm:pt>
    <dgm:pt modelId="{95E47AA7-980F-467D-8D23-35519AC82949}" type="pres">
      <dgm:prSet presAssocID="{047C110B-841D-47D7-9A00-3277ABF3EC06}" presName="text" presStyleLbl="fgAcc0" presStyleIdx="0" presStyleCnt="3">
        <dgm:presLayoutVars>
          <dgm:chPref val="3"/>
        </dgm:presLayoutVars>
      </dgm:prSet>
      <dgm:spPr/>
    </dgm:pt>
    <dgm:pt modelId="{71EB3BA6-3D91-47C0-86A3-831854F75687}" type="pres">
      <dgm:prSet presAssocID="{047C110B-841D-47D7-9A00-3277ABF3EC06}" presName="hierChild2" presStyleCnt="0"/>
      <dgm:spPr/>
    </dgm:pt>
    <dgm:pt modelId="{E3D91AC9-36EE-4BDC-A57B-47A1800DFD95}" type="pres">
      <dgm:prSet presAssocID="{D1A0157C-2825-4635-9D00-5C0ADBA9B4D5}" presName="hierRoot1" presStyleCnt="0"/>
      <dgm:spPr/>
    </dgm:pt>
    <dgm:pt modelId="{FBBAA6B9-A212-4776-B20D-9C51A407FD7D}" type="pres">
      <dgm:prSet presAssocID="{D1A0157C-2825-4635-9D00-5C0ADBA9B4D5}" presName="composite" presStyleCnt="0"/>
      <dgm:spPr/>
    </dgm:pt>
    <dgm:pt modelId="{F30E0062-A4E3-48E6-BBCE-CC452E39425E}" type="pres">
      <dgm:prSet presAssocID="{D1A0157C-2825-4635-9D00-5C0ADBA9B4D5}" presName="background" presStyleLbl="node0" presStyleIdx="1" presStyleCnt="3"/>
      <dgm:spPr/>
    </dgm:pt>
    <dgm:pt modelId="{98696002-92EA-4EB1-BCCE-0386D50A9AFD}" type="pres">
      <dgm:prSet presAssocID="{D1A0157C-2825-4635-9D00-5C0ADBA9B4D5}" presName="text" presStyleLbl="fgAcc0" presStyleIdx="1" presStyleCnt="3">
        <dgm:presLayoutVars>
          <dgm:chPref val="3"/>
        </dgm:presLayoutVars>
      </dgm:prSet>
      <dgm:spPr/>
    </dgm:pt>
    <dgm:pt modelId="{BF2D7FBA-7246-4EDB-AA4B-AA535EA6D563}" type="pres">
      <dgm:prSet presAssocID="{D1A0157C-2825-4635-9D00-5C0ADBA9B4D5}" presName="hierChild2" presStyleCnt="0"/>
      <dgm:spPr/>
    </dgm:pt>
    <dgm:pt modelId="{EE522CE0-36D1-4ECB-BBD4-3A57B5627C06}" type="pres">
      <dgm:prSet presAssocID="{89766FC6-55B4-4650-A4A9-07A80E41D4C0}" presName="hierRoot1" presStyleCnt="0"/>
      <dgm:spPr/>
    </dgm:pt>
    <dgm:pt modelId="{CA681D6F-2541-462A-BFBA-F549C4E04675}" type="pres">
      <dgm:prSet presAssocID="{89766FC6-55B4-4650-A4A9-07A80E41D4C0}" presName="composite" presStyleCnt="0"/>
      <dgm:spPr/>
    </dgm:pt>
    <dgm:pt modelId="{88D2CA9A-3B7F-4E55-A0FF-3CFA2B7DD338}" type="pres">
      <dgm:prSet presAssocID="{89766FC6-55B4-4650-A4A9-07A80E41D4C0}" presName="background" presStyleLbl="node0" presStyleIdx="2" presStyleCnt="3"/>
      <dgm:spPr/>
    </dgm:pt>
    <dgm:pt modelId="{D2F0133B-61BA-4F44-AE21-CC6E8213B68A}" type="pres">
      <dgm:prSet presAssocID="{89766FC6-55B4-4650-A4A9-07A80E41D4C0}" presName="text" presStyleLbl="fgAcc0" presStyleIdx="2" presStyleCnt="3">
        <dgm:presLayoutVars>
          <dgm:chPref val="3"/>
        </dgm:presLayoutVars>
      </dgm:prSet>
      <dgm:spPr/>
    </dgm:pt>
    <dgm:pt modelId="{3595C91B-3122-4442-9175-9812419A71E2}" type="pres">
      <dgm:prSet presAssocID="{89766FC6-55B4-4650-A4A9-07A80E41D4C0}" presName="hierChild2" presStyleCnt="0"/>
      <dgm:spPr/>
    </dgm:pt>
  </dgm:ptLst>
  <dgm:cxnLst>
    <dgm:cxn modelId="{A19B8635-F647-4A80-B690-E9044C047E0F}" type="presOf" srcId="{D1A0157C-2825-4635-9D00-5C0ADBA9B4D5}" destId="{98696002-92EA-4EB1-BCCE-0386D50A9AFD}" srcOrd="0" destOrd="0" presId="urn:microsoft.com/office/officeart/2005/8/layout/hierarchy1"/>
    <dgm:cxn modelId="{D165113A-552D-4429-8982-CF887E281783}" type="presOf" srcId="{89766FC6-55B4-4650-A4A9-07A80E41D4C0}" destId="{D2F0133B-61BA-4F44-AE21-CC6E8213B68A}" srcOrd="0" destOrd="0" presId="urn:microsoft.com/office/officeart/2005/8/layout/hierarchy1"/>
    <dgm:cxn modelId="{043CAC9A-5796-47D3-8E5A-290950EF28AC}" srcId="{14022219-F6FA-4FF9-9D79-AC889E01D54E}" destId="{D1A0157C-2825-4635-9D00-5C0ADBA9B4D5}" srcOrd="1" destOrd="0" parTransId="{88978B70-B4EC-4594-AE45-DB2060DCAFB5}" sibTransId="{FCA283D2-D86D-4497-9E44-D7CB3308EA9C}"/>
    <dgm:cxn modelId="{072102A1-2E62-43D1-9E5A-988394DDB522}" srcId="{14022219-F6FA-4FF9-9D79-AC889E01D54E}" destId="{89766FC6-55B4-4650-A4A9-07A80E41D4C0}" srcOrd="2" destOrd="0" parTransId="{48EAFFF6-8205-4103-95E8-0D880C40D5FD}" sibTransId="{C045570A-C73E-47ED-B334-983012F0A675}"/>
    <dgm:cxn modelId="{F948E0C9-6EF3-4340-950B-69BE2D0FC21F}" srcId="{14022219-F6FA-4FF9-9D79-AC889E01D54E}" destId="{047C110B-841D-47D7-9A00-3277ABF3EC06}" srcOrd="0" destOrd="0" parTransId="{A04F1A62-C820-4B3E-9B09-E224B4FFE169}" sibTransId="{88FF3134-9F9D-4EEB-B620-925FFD4EF39A}"/>
    <dgm:cxn modelId="{D0934FD2-CD04-4EF6-83E4-32B374D1DBCF}" type="presOf" srcId="{047C110B-841D-47D7-9A00-3277ABF3EC06}" destId="{95E47AA7-980F-467D-8D23-35519AC82949}" srcOrd="0" destOrd="0" presId="urn:microsoft.com/office/officeart/2005/8/layout/hierarchy1"/>
    <dgm:cxn modelId="{8E8D87DD-4157-416C-BA26-4E4219EAAEA6}" type="presOf" srcId="{14022219-F6FA-4FF9-9D79-AC889E01D54E}" destId="{B0E10153-553D-4E0E-8FB6-210090FB0FA2}" srcOrd="0" destOrd="0" presId="urn:microsoft.com/office/officeart/2005/8/layout/hierarchy1"/>
    <dgm:cxn modelId="{FEBA93A3-AF3C-4A24-9DBD-45E706DEADC9}" type="presParOf" srcId="{B0E10153-553D-4E0E-8FB6-210090FB0FA2}" destId="{704C0E08-F758-4A44-9F0E-76F0C2EE72C4}" srcOrd="0" destOrd="0" presId="urn:microsoft.com/office/officeart/2005/8/layout/hierarchy1"/>
    <dgm:cxn modelId="{5EAC61B1-E6FE-4720-9927-EE0243B2111A}" type="presParOf" srcId="{704C0E08-F758-4A44-9F0E-76F0C2EE72C4}" destId="{44B91417-DF96-4D87-BC67-ACB40B461DB8}" srcOrd="0" destOrd="0" presId="urn:microsoft.com/office/officeart/2005/8/layout/hierarchy1"/>
    <dgm:cxn modelId="{A8660A52-E099-4D01-AC33-3566B8474B6E}" type="presParOf" srcId="{44B91417-DF96-4D87-BC67-ACB40B461DB8}" destId="{114B73FD-6E19-4D38-A112-6C51726B5D56}" srcOrd="0" destOrd="0" presId="urn:microsoft.com/office/officeart/2005/8/layout/hierarchy1"/>
    <dgm:cxn modelId="{8A3B9568-F2A7-4C6A-A135-8313F3639312}" type="presParOf" srcId="{44B91417-DF96-4D87-BC67-ACB40B461DB8}" destId="{95E47AA7-980F-467D-8D23-35519AC82949}" srcOrd="1" destOrd="0" presId="urn:microsoft.com/office/officeart/2005/8/layout/hierarchy1"/>
    <dgm:cxn modelId="{5BB40422-61C9-4526-AAEF-F49839146606}" type="presParOf" srcId="{704C0E08-F758-4A44-9F0E-76F0C2EE72C4}" destId="{71EB3BA6-3D91-47C0-86A3-831854F75687}" srcOrd="1" destOrd="0" presId="urn:microsoft.com/office/officeart/2005/8/layout/hierarchy1"/>
    <dgm:cxn modelId="{D2604439-F737-4116-B2CC-DA31810DF67A}" type="presParOf" srcId="{B0E10153-553D-4E0E-8FB6-210090FB0FA2}" destId="{E3D91AC9-36EE-4BDC-A57B-47A1800DFD95}" srcOrd="1" destOrd="0" presId="urn:microsoft.com/office/officeart/2005/8/layout/hierarchy1"/>
    <dgm:cxn modelId="{60ED0CA3-E5A7-4F80-9E4A-02C8872BE10A}" type="presParOf" srcId="{E3D91AC9-36EE-4BDC-A57B-47A1800DFD95}" destId="{FBBAA6B9-A212-4776-B20D-9C51A407FD7D}" srcOrd="0" destOrd="0" presId="urn:microsoft.com/office/officeart/2005/8/layout/hierarchy1"/>
    <dgm:cxn modelId="{3AC09842-7E2B-4916-AC32-2A47B858C3F8}" type="presParOf" srcId="{FBBAA6B9-A212-4776-B20D-9C51A407FD7D}" destId="{F30E0062-A4E3-48E6-BBCE-CC452E39425E}" srcOrd="0" destOrd="0" presId="urn:microsoft.com/office/officeart/2005/8/layout/hierarchy1"/>
    <dgm:cxn modelId="{1C7A8165-8A29-49BE-9CEE-AE1EC71AD82F}" type="presParOf" srcId="{FBBAA6B9-A212-4776-B20D-9C51A407FD7D}" destId="{98696002-92EA-4EB1-BCCE-0386D50A9AFD}" srcOrd="1" destOrd="0" presId="urn:microsoft.com/office/officeart/2005/8/layout/hierarchy1"/>
    <dgm:cxn modelId="{0D144C0E-4FB7-4E60-9101-05803718405D}" type="presParOf" srcId="{E3D91AC9-36EE-4BDC-A57B-47A1800DFD95}" destId="{BF2D7FBA-7246-4EDB-AA4B-AA535EA6D563}" srcOrd="1" destOrd="0" presId="urn:microsoft.com/office/officeart/2005/8/layout/hierarchy1"/>
    <dgm:cxn modelId="{C580B58D-3156-4CB3-81AA-A2060929F956}" type="presParOf" srcId="{B0E10153-553D-4E0E-8FB6-210090FB0FA2}" destId="{EE522CE0-36D1-4ECB-BBD4-3A57B5627C06}" srcOrd="2" destOrd="0" presId="urn:microsoft.com/office/officeart/2005/8/layout/hierarchy1"/>
    <dgm:cxn modelId="{1293E81B-FA1A-4E46-BCE4-68DB67674448}" type="presParOf" srcId="{EE522CE0-36D1-4ECB-BBD4-3A57B5627C06}" destId="{CA681D6F-2541-462A-BFBA-F549C4E04675}" srcOrd="0" destOrd="0" presId="urn:microsoft.com/office/officeart/2005/8/layout/hierarchy1"/>
    <dgm:cxn modelId="{8D1EE176-F45B-4119-8DB1-B33A17CC5F55}" type="presParOf" srcId="{CA681D6F-2541-462A-BFBA-F549C4E04675}" destId="{88D2CA9A-3B7F-4E55-A0FF-3CFA2B7DD338}" srcOrd="0" destOrd="0" presId="urn:microsoft.com/office/officeart/2005/8/layout/hierarchy1"/>
    <dgm:cxn modelId="{262EB5B8-0BA3-4DFE-9293-F66EF2C111D4}" type="presParOf" srcId="{CA681D6F-2541-462A-BFBA-F549C4E04675}" destId="{D2F0133B-61BA-4F44-AE21-CC6E8213B68A}" srcOrd="1" destOrd="0" presId="urn:microsoft.com/office/officeart/2005/8/layout/hierarchy1"/>
    <dgm:cxn modelId="{1F3A1C31-FECD-4BEC-94F1-0B0CD0A852F6}" type="presParOf" srcId="{EE522CE0-36D1-4ECB-BBD4-3A57B5627C06}" destId="{3595C91B-3122-4442-9175-9812419A71E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6269C6-C92E-41A3-9F9E-A96AC0244263}" type="doc">
      <dgm:prSet loTypeId="urn:microsoft.com/office/officeart/2005/8/layout/cycle6" loCatId="cycle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BE4CEE6-3363-447B-AFDC-F1FFA587D3F7}">
      <dgm:prSet/>
      <dgm:spPr/>
      <dgm:t>
        <a:bodyPr/>
        <a:lstStyle/>
        <a:p>
          <a:r>
            <a:rPr lang="en-US"/>
            <a:t>Can be built in parallel</a:t>
          </a:r>
        </a:p>
      </dgm:t>
    </dgm:pt>
    <dgm:pt modelId="{A1DA51EB-1C7B-4E73-8CED-F9BA6EB85C0D}" type="parTrans" cxnId="{C4367740-5D81-456F-ACD2-80782FECCC1D}">
      <dgm:prSet/>
      <dgm:spPr/>
      <dgm:t>
        <a:bodyPr/>
        <a:lstStyle/>
        <a:p>
          <a:endParaRPr lang="en-US"/>
        </a:p>
      </dgm:t>
    </dgm:pt>
    <dgm:pt modelId="{8D92A882-CA59-4717-A4DF-3F0CE603AB78}" type="sibTrans" cxnId="{C4367740-5D81-456F-ACD2-80782FECCC1D}">
      <dgm:prSet/>
      <dgm:spPr/>
      <dgm:t>
        <a:bodyPr/>
        <a:lstStyle/>
        <a:p>
          <a:endParaRPr lang="en-US"/>
        </a:p>
      </dgm:t>
    </dgm:pt>
    <dgm:pt modelId="{B36D6DA8-067F-45F6-8B6B-DAD5B3892B06}">
      <dgm:prSet/>
      <dgm:spPr/>
      <dgm:t>
        <a:bodyPr/>
        <a:lstStyle/>
        <a:p>
          <a:r>
            <a:rPr lang="en-US"/>
            <a:t>Tends to decrease variance</a:t>
          </a:r>
        </a:p>
      </dgm:t>
    </dgm:pt>
    <dgm:pt modelId="{FBFD4952-0107-4FF6-9D91-BB4D16BFF7D5}" type="parTrans" cxnId="{5C3EEBCE-8DA6-4640-95E5-DC6752EA3F6A}">
      <dgm:prSet/>
      <dgm:spPr/>
      <dgm:t>
        <a:bodyPr/>
        <a:lstStyle/>
        <a:p>
          <a:endParaRPr lang="en-US"/>
        </a:p>
      </dgm:t>
    </dgm:pt>
    <dgm:pt modelId="{C427ABE3-D9B2-4FB9-A8A4-F2C4085C5265}" type="sibTrans" cxnId="{5C3EEBCE-8DA6-4640-95E5-DC6752EA3F6A}">
      <dgm:prSet/>
      <dgm:spPr/>
      <dgm:t>
        <a:bodyPr/>
        <a:lstStyle/>
        <a:p>
          <a:endParaRPr lang="en-US"/>
        </a:p>
      </dgm:t>
    </dgm:pt>
    <dgm:pt modelId="{B978D884-532C-4C86-A9D2-77B43007E85F}" type="pres">
      <dgm:prSet presAssocID="{1C6269C6-C92E-41A3-9F9E-A96AC0244263}" presName="cycle" presStyleCnt="0">
        <dgm:presLayoutVars>
          <dgm:dir/>
          <dgm:resizeHandles val="exact"/>
        </dgm:presLayoutVars>
      </dgm:prSet>
      <dgm:spPr/>
    </dgm:pt>
    <dgm:pt modelId="{38DA494A-8830-4F0C-92A1-5BC13FC75E54}" type="pres">
      <dgm:prSet presAssocID="{CBE4CEE6-3363-447B-AFDC-F1FFA587D3F7}" presName="node" presStyleLbl="node1" presStyleIdx="0" presStyleCnt="2">
        <dgm:presLayoutVars>
          <dgm:bulletEnabled val="1"/>
        </dgm:presLayoutVars>
      </dgm:prSet>
      <dgm:spPr/>
    </dgm:pt>
    <dgm:pt modelId="{EF554FD3-E482-4571-B4F5-55CA5126B1EA}" type="pres">
      <dgm:prSet presAssocID="{CBE4CEE6-3363-447B-AFDC-F1FFA587D3F7}" presName="spNode" presStyleCnt="0"/>
      <dgm:spPr/>
    </dgm:pt>
    <dgm:pt modelId="{71305E97-AE6D-424E-8EF4-5D602F98C633}" type="pres">
      <dgm:prSet presAssocID="{8D92A882-CA59-4717-A4DF-3F0CE603AB78}" presName="sibTrans" presStyleLbl="sibTrans1D1" presStyleIdx="0" presStyleCnt="2"/>
      <dgm:spPr/>
    </dgm:pt>
    <dgm:pt modelId="{6E157D16-AA4A-4893-B8B2-BCF4C51B4A4A}" type="pres">
      <dgm:prSet presAssocID="{B36D6DA8-067F-45F6-8B6B-DAD5B3892B06}" presName="node" presStyleLbl="node1" presStyleIdx="1" presStyleCnt="2">
        <dgm:presLayoutVars>
          <dgm:bulletEnabled val="1"/>
        </dgm:presLayoutVars>
      </dgm:prSet>
      <dgm:spPr/>
    </dgm:pt>
    <dgm:pt modelId="{7DEF3E73-97FA-4FFC-AE1C-F0326922CE7B}" type="pres">
      <dgm:prSet presAssocID="{B36D6DA8-067F-45F6-8B6B-DAD5B3892B06}" presName="spNode" presStyleCnt="0"/>
      <dgm:spPr/>
    </dgm:pt>
    <dgm:pt modelId="{D248D7CB-4CC4-4F76-88F9-84DB387D7F21}" type="pres">
      <dgm:prSet presAssocID="{C427ABE3-D9B2-4FB9-A8A4-F2C4085C5265}" presName="sibTrans" presStyleLbl="sibTrans1D1" presStyleIdx="1" presStyleCnt="2"/>
      <dgm:spPr/>
    </dgm:pt>
  </dgm:ptLst>
  <dgm:cxnLst>
    <dgm:cxn modelId="{CD44B514-14C8-4377-848B-5209AEB27995}" type="presOf" srcId="{8D92A882-CA59-4717-A4DF-3F0CE603AB78}" destId="{71305E97-AE6D-424E-8EF4-5D602F98C633}" srcOrd="0" destOrd="0" presId="urn:microsoft.com/office/officeart/2005/8/layout/cycle6"/>
    <dgm:cxn modelId="{C4367740-5D81-456F-ACD2-80782FECCC1D}" srcId="{1C6269C6-C92E-41A3-9F9E-A96AC0244263}" destId="{CBE4CEE6-3363-447B-AFDC-F1FFA587D3F7}" srcOrd="0" destOrd="0" parTransId="{A1DA51EB-1C7B-4E73-8CED-F9BA6EB85C0D}" sibTransId="{8D92A882-CA59-4717-A4DF-3F0CE603AB78}"/>
    <dgm:cxn modelId="{F80FA665-D3EF-4463-B38B-AD8BDD66B495}" type="presOf" srcId="{B36D6DA8-067F-45F6-8B6B-DAD5B3892B06}" destId="{6E157D16-AA4A-4893-B8B2-BCF4C51B4A4A}" srcOrd="0" destOrd="0" presId="urn:microsoft.com/office/officeart/2005/8/layout/cycle6"/>
    <dgm:cxn modelId="{388F8A7B-D096-4293-9DA2-986782F27D72}" type="presOf" srcId="{1C6269C6-C92E-41A3-9F9E-A96AC0244263}" destId="{B978D884-532C-4C86-A9D2-77B43007E85F}" srcOrd="0" destOrd="0" presId="urn:microsoft.com/office/officeart/2005/8/layout/cycle6"/>
    <dgm:cxn modelId="{D4E26C91-C23C-4303-A813-E5DC778CC666}" type="presOf" srcId="{C427ABE3-D9B2-4FB9-A8A4-F2C4085C5265}" destId="{D248D7CB-4CC4-4F76-88F9-84DB387D7F21}" srcOrd="0" destOrd="0" presId="urn:microsoft.com/office/officeart/2005/8/layout/cycle6"/>
    <dgm:cxn modelId="{5B02F8C4-C174-42B0-9EFA-23868F0BC358}" type="presOf" srcId="{CBE4CEE6-3363-447B-AFDC-F1FFA587D3F7}" destId="{38DA494A-8830-4F0C-92A1-5BC13FC75E54}" srcOrd="0" destOrd="0" presId="urn:microsoft.com/office/officeart/2005/8/layout/cycle6"/>
    <dgm:cxn modelId="{5C3EEBCE-8DA6-4640-95E5-DC6752EA3F6A}" srcId="{1C6269C6-C92E-41A3-9F9E-A96AC0244263}" destId="{B36D6DA8-067F-45F6-8B6B-DAD5B3892B06}" srcOrd="1" destOrd="0" parTransId="{FBFD4952-0107-4FF6-9D91-BB4D16BFF7D5}" sibTransId="{C427ABE3-D9B2-4FB9-A8A4-F2C4085C5265}"/>
    <dgm:cxn modelId="{7961AF77-5CCE-4D47-915A-2821EAEBDE40}" type="presParOf" srcId="{B978D884-532C-4C86-A9D2-77B43007E85F}" destId="{38DA494A-8830-4F0C-92A1-5BC13FC75E54}" srcOrd="0" destOrd="0" presId="urn:microsoft.com/office/officeart/2005/8/layout/cycle6"/>
    <dgm:cxn modelId="{97330E92-78E6-4AA9-BE21-5A879BC03779}" type="presParOf" srcId="{B978D884-532C-4C86-A9D2-77B43007E85F}" destId="{EF554FD3-E482-4571-B4F5-55CA5126B1EA}" srcOrd="1" destOrd="0" presId="urn:microsoft.com/office/officeart/2005/8/layout/cycle6"/>
    <dgm:cxn modelId="{330B8A25-0485-44E9-92FA-FAAA9E367114}" type="presParOf" srcId="{B978D884-532C-4C86-A9D2-77B43007E85F}" destId="{71305E97-AE6D-424E-8EF4-5D602F98C633}" srcOrd="2" destOrd="0" presId="urn:microsoft.com/office/officeart/2005/8/layout/cycle6"/>
    <dgm:cxn modelId="{BC48DD43-536C-4197-B257-41ECA87F449B}" type="presParOf" srcId="{B978D884-532C-4C86-A9D2-77B43007E85F}" destId="{6E157D16-AA4A-4893-B8B2-BCF4C51B4A4A}" srcOrd="3" destOrd="0" presId="urn:microsoft.com/office/officeart/2005/8/layout/cycle6"/>
    <dgm:cxn modelId="{20DBA4C5-30F8-4E87-BBD1-E1F98A3932D0}" type="presParOf" srcId="{B978D884-532C-4C86-A9D2-77B43007E85F}" destId="{7DEF3E73-97FA-4FFC-AE1C-F0326922CE7B}" srcOrd="4" destOrd="0" presId="urn:microsoft.com/office/officeart/2005/8/layout/cycle6"/>
    <dgm:cxn modelId="{79F53B1A-E833-40DD-BBAE-2AE31DAA34A2}" type="presParOf" srcId="{B978D884-532C-4C86-A9D2-77B43007E85F}" destId="{D248D7CB-4CC4-4F76-88F9-84DB387D7F21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EF3F97-B62A-441F-A2E7-7CF811F3492B}" type="doc">
      <dgm:prSet loTypeId="urn:microsoft.com/office/officeart/2005/8/layout/cycle6" loCatId="cycle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7D9EBAF-B2FD-4F23-9424-0F9C454ACA52}">
      <dgm:prSet/>
      <dgm:spPr/>
      <dgm:t>
        <a:bodyPr/>
        <a:lstStyle/>
        <a:p>
          <a:r>
            <a:rPr lang="en-US"/>
            <a:t>Typically cannot be built in parallel (is sequential)</a:t>
          </a:r>
        </a:p>
      </dgm:t>
    </dgm:pt>
    <dgm:pt modelId="{99E679A5-86FF-4901-9F5F-720E7CFDA3FE}" type="parTrans" cxnId="{E0B7274D-D2D3-419B-AD31-1F55C8BD46C3}">
      <dgm:prSet/>
      <dgm:spPr/>
      <dgm:t>
        <a:bodyPr/>
        <a:lstStyle/>
        <a:p>
          <a:endParaRPr lang="en-US"/>
        </a:p>
      </dgm:t>
    </dgm:pt>
    <dgm:pt modelId="{5EEF16F8-F312-4ECF-930D-D3769C039ED2}" type="sibTrans" cxnId="{E0B7274D-D2D3-419B-AD31-1F55C8BD46C3}">
      <dgm:prSet/>
      <dgm:spPr/>
      <dgm:t>
        <a:bodyPr/>
        <a:lstStyle/>
        <a:p>
          <a:endParaRPr lang="en-US"/>
        </a:p>
      </dgm:t>
    </dgm:pt>
    <dgm:pt modelId="{956C3221-F3D6-49A5-B910-1B0499D4EBBB}">
      <dgm:prSet/>
      <dgm:spPr/>
      <dgm:t>
        <a:bodyPr/>
        <a:lstStyle/>
        <a:p>
          <a:r>
            <a:rPr lang="en-US"/>
            <a:t>Tends to decrease bias</a:t>
          </a:r>
        </a:p>
      </dgm:t>
    </dgm:pt>
    <dgm:pt modelId="{23D81449-C63A-4AEB-8782-CA791BF701AC}" type="parTrans" cxnId="{7F182768-A608-47C1-B60C-67EABC30F425}">
      <dgm:prSet/>
      <dgm:spPr/>
      <dgm:t>
        <a:bodyPr/>
        <a:lstStyle/>
        <a:p>
          <a:endParaRPr lang="en-US"/>
        </a:p>
      </dgm:t>
    </dgm:pt>
    <dgm:pt modelId="{8FF8D964-5FA6-450A-8E87-7E21779B3866}" type="sibTrans" cxnId="{7F182768-A608-47C1-B60C-67EABC30F425}">
      <dgm:prSet/>
      <dgm:spPr/>
      <dgm:t>
        <a:bodyPr/>
        <a:lstStyle/>
        <a:p>
          <a:endParaRPr lang="en-US"/>
        </a:p>
      </dgm:t>
    </dgm:pt>
    <dgm:pt modelId="{6352A3A2-7966-4D4F-A760-EABF7C4C74CC}" type="pres">
      <dgm:prSet presAssocID="{FDEF3F97-B62A-441F-A2E7-7CF811F3492B}" presName="cycle" presStyleCnt="0">
        <dgm:presLayoutVars>
          <dgm:dir/>
          <dgm:resizeHandles val="exact"/>
        </dgm:presLayoutVars>
      </dgm:prSet>
      <dgm:spPr/>
    </dgm:pt>
    <dgm:pt modelId="{18819A5F-F280-4143-9F5C-17EBB719E1D3}" type="pres">
      <dgm:prSet presAssocID="{D7D9EBAF-B2FD-4F23-9424-0F9C454ACA52}" presName="node" presStyleLbl="node1" presStyleIdx="0" presStyleCnt="2">
        <dgm:presLayoutVars>
          <dgm:bulletEnabled val="1"/>
        </dgm:presLayoutVars>
      </dgm:prSet>
      <dgm:spPr/>
    </dgm:pt>
    <dgm:pt modelId="{66B8C94D-ADCA-42C6-8247-E24E5946CC82}" type="pres">
      <dgm:prSet presAssocID="{D7D9EBAF-B2FD-4F23-9424-0F9C454ACA52}" presName="spNode" presStyleCnt="0"/>
      <dgm:spPr/>
    </dgm:pt>
    <dgm:pt modelId="{7BDEF519-AA24-4372-9740-EEC5A8C3DBE1}" type="pres">
      <dgm:prSet presAssocID="{5EEF16F8-F312-4ECF-930D-D3769C039ED2}" presName="sibTrans" presStyleLbl="sibTrans1D1" presStyleIdx="0" presStyleCnt="2"/>
      <dgm:spPr/>
    </dgm:pt>
    <dgm:pt modelId="{FCA14E5C-CD28-47FB-9690-F32FF59EAD0D}" type="pres">
      <dgm:prSet presAssocID="{956C3221-F3D6-49A5-B910-1B0499D4EBBB}" presName="node" presStyleLbl="node1" presStyleIdx="1" presStyleCnt="2">
        <dgm:presLayoutVars>
          <dgm:bulletEnabled val="1"/>
        </dgm:presLayoutVars>
      </dgm:prSet>
      <dgm:spPr/>
    </dgm:pt>
    <dgm:pt modelId="{EEFD4584-558D-45FE-9112-F5085BC80ED1}" type="pres">
      <dgm:prSet presAssocID="{956C3221-F3D6-49A5-B910-1B0499D4EBBB}" presName="spNode" presStyleCnt="0"/>
      <dgm:spPr/>
    </dgm:pt>
    <dgm:pt modelId="{8FE3F81C-50E3-4AB3-843C-FF49A10596FC}" type="pres">
      <dgm:prSet presAssocID="{8FF8D964-5FA6-450A-8E87-7E21779B3866}" presName="sibTrans" presStyleLbl="sibTrans1D1" presStyleIdx="1" presStyleCnt="2"/>
      <dgm:spPr/>
    </dgm:pt>
  </dgm:ptLst>
  <dgm:cxnLst>
    <dgm:cxn modelId="{7F182768-A608-47C1-B60C-67EABC30F425}" srcId="{FDEF3F97-B62A-441F-A2E7-7CF811F3492B}" destId="{956C3221-F3D6-49A5-B910-1B0499D4EBBB}" srcOrd="1" destOrd="0" parTransId="{23D81449-C63A-4AEB-8782-CA791BF701AC}" sibTransId="{8FF8D964-5FA6-450A-8E87-7E21779B3866}"/>
    <dgm:cxn modelId="{E0B7274D-D2D3-419B-AD31-1F55C8BD46C3}" srcId="{FDEF3F97-B62A-441F-A2E7-7CF811F3492B}" destId="{D7D9EBAF-B2FD-4F23-9424-0F9C454ACA52}" srcOrd="0" destOrd="0" parTransId="{99E679A5-86FF-4901-9F5F-720E7CFDA3FE}" sibTransId="{5EEF16F8-F312-4ECF-930D-D3769C039ED2}"/>
    <dgm:cxn modelId="{1778A796-FFCB-421A-ABD6-CCD17A62573A}" type="presOf" srcId="{5EEF16F8-F312-4ECF-930D-D3769C039ED2}" destId="{7BDEF519-AA24-4372-9740-EEC5A8C3DBE1}" srcOrd="0" destOrd="0" presId="urn:microsoft.com/office/officeart/2005/8/layout/cycle6"/>
    <dgm:cxn modelId="{21E4139E-CB48-4B45-A4B5-09DCDF9ED2EE}" type="presOf" srcId="{8FF8D964-5FA6-450A-8E87-7E21779B3866}" destId="{8FE3F81C-50E3-4AB3-843C-FF49A10596FC}" srcOrd="0" destOrd="0" presId="urn:microsoft.com/office/officeart/2005/8/layout/cycle6"/>
    <dgm:cxn modelId="{D28788B0-9E0F-4106-9A76-8158D8F4669D}" type="presOf" srcId="{FDEF3F97-B62A-441F-A2E7-7CF811F3492B}" destId="{6352A3A2-7966-4D4F-A760-EABF7C4C74CC}" srcOrd="0" destOrd="0" presId="urn:microsoft.com/office/officeart/2005/8/layout/cycle6"/>
    <dgm:cxn modelId="{1CA956C4-B80E-4261-94E0-7987067743CC}" type="presOf" srcId="{D7D9EBAF-B2FD-4F23-9424-0F9C454ACA52}" destId="{18819A5F-F280-4143-9F5C-17EBB719E1D3}" srcOrd="0" destOrd="0" presId="urn:microsoft.com/office/officeart/2005/8/layout/cycle6"/>
    <dgm:cxn modelId="{7B9984E3-8F77-4C6C-885A-508C3CE59943}" type="presOf" srcId="{956C3221-F3D6-49A5-B910-1B0499D4EBBB}" destId="{FCA14E5C-CD28-47FB-9690-F32FF59EAD0D}" srcOrd="0" destOrd="0" presId="urn:microsoft.com/office/officeart/2005/8/layout/cycle6"/>
    <dgm:cxn modelId="{46E74568-5D5F-4088-ADB0-C3415FF87193}" type="presParOf" srcId="{6352A3A2-7966-4D4F-A760-EABF7C4C74CC}" destId="{18819A5F-F280-4143-9F5C-17EBB719E1D3}" srcOrd="0" destOrd="0" presId="urn:microsoft.com/office/officeart/2005/8/layout/cycle6"/>
    <dgm:cxn modelId="{FF141B83-E2A1-407F-BD61-4D4D52EF4401}" type="presParOf" srcId="{6352A3A2-7966-4D4F-A760-EABF7C4C74CC}" destId="{66B8C94D-ADCA-42C6-8247-E24E5946CC82}" srcOrd="1" destOrd="0" presId="urn:microsoft.com/office/officeart/2005/8/layout/cycle6"/>
    <dgm:cxn modelId="{C15987D0-9BA4-4491-A992-1D91EBA0FF92}" type="presParOf" srcId="{6352A3A2-7966-4D4F-A760-EABF7C4C74CC}" destId="{7BDEF519-AA24-4372-9740-EEC5A8C3DBE1}" srcOrd="2" destOrd="0" presId="urn:microsoft.com/office/officeart/2005/8/layout/cycle6"/>
    <dgm:cxn modelId="{A2C7DC6B-DA04-404D-BDA4-06DC4E6875D2}" type="presParOf" srcId="{6352A3A2-7966-4D4F-A760-EABF7C4C74CC}" destId="{FCA14E5C-CD28-47FB-9690-F32FF59EAD0D}" srcOrd="3" destOrd="0" presId="urn:microsoft.com/office/officeart/2005/8/layout/cycle6"/>
    <dgm:cxn modelId="{2C2472B6-96B6-4D75-BC1A-5489F8E4CE45}" type="presParOf" srcId="{6352A3A2-7966-4D4F-A760-EABF7C4C74CC}" destId="{EEFD4584-558D-45FE-9112-F5085BC80ED1}" srcOrd="4" destOrd="0" presId="urn:microsoft.com/office/officeart/2005/8/layout/cycle6"/>
    <dgm:cxn modelId="{4A9E249E-49CA-48FA-9654-4E9E1C8E8031}" type="presParOf" srcId="{6352A3A2-7966-4D4F-A760-EABF7C4C74CC}" destId="{8FE3F81C-50E3-4AB3-843C-FF49A10596FC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88917-CBD9-43C2-B487-28FD58130C07}">
      <dsp:nvSpPr>
        <dsp:cNvPr id="0" name=""/>
        <dsp:cNvSpPr/>
      </dsp:nvSpPr>
      <dsp:spPr>
        <a:xfrm>
          <a:off x="2103120" y="382"/>
          <a:ext cx="8412480" cy="211192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536430" rIns="163225" bIns="53643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Can obtain “relative importance” of features</a:t>
          </a:r>
        </a:p>
      </dsp:txBody>
      <dsp:txXfrm>
        <a:off x="2103120" y="382"/>
        <a:ext cx="8412480" cy="2111928"/>
      </dsp:txXfrm>
    </dsp:sp>
    <dsp:sp modelId="{822AF76B-919A-4278-BCA7-E16A25B3C32B}">
      <dsp:nvSpPr>
        <dsp:cNvPr id="0" name=""/>
        <dsp:cNvSpPr/>
      </dsp:nvSpPr>
      <dsp:spPr>
        <a:xfrm>
          <a:off x="0" y="382"/>
          <a:ext cx="2103120" cy="211192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1290" tIns="208612" rIns="111290" bIns="208612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Interpretability</a:t>
          </a:r>
        </a:p>
      </dsp:txBody>
      <dsp:txXfrm>
        <a:off x="0" y="382"/>
        <a:ext cx="2103120" cy="2111928"/>
      </dsp:txXfrm>
    </dsp:sp>
    <dsp:sp modelId="{6B364F92-0328-4F3E-AA4F-A0051CDD4750}">
      <dsp:nvSpPr>
        <dsp:cNvPr id="0" name=""/>
        <dsp:cNvSpPr/>
      </dsp:nvSpPr>
      <dsp:spPr>
        <a:xfrm>
          <a:off x="2103120" y="2239026"/>
          <a:ext cx="8412480" cy="2111928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536430" rIns="163225" bIns="53643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Can parallelize some ensemble algorithms</a:t>
          </a:r>
        </a:p>
      </dsp:txBody>
      <dsp:txXfrm>
        <a:off x="2103120" y="2239026"/>
        <a:ext cx="8412480" cy="2111928"/>
      </dsp:txXfrm>
    </dsp:sp>
    <dsp:sp modelId="{A5F676F9-38F6-4B65-AAF9-E2EC76959E64}">
      <dsp:nvSpPr>
        <dsp:cNvPr id="0" name=""/>
        <dsp:cNvSpPr/>
      </dsp:nvSpPr>
      <dsp:spPr>
        <a:xfrm>
          <a:off x="0" y="2239026"/>
          <a:ext cx="2103120" cy="2111928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1290" tIns="208612" rIns="111290" bIns="208612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Computational Cost</a:t>
          </a:r>
        </a:p>
      </dsp:txBody>
      <dsp:txXfrm>
        <a:off x="0" y="2239026"/>
        <a:ext cx="2103120" cy="21119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A05487-1DA0-47CA-A466-A5ECB2AB49B0}">
      <dsp:nvSpPr>
        <dsp:cNvPr id="0" name=""/>
        <dsp:cNvSpPr/>
      </dsp:nvSpPr>
      <dsp:spPr>
        <a:xfrm>
          <a:off x="0" y="21642"/>
          <a:ext cx="6269038" cy="13109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Very high predictive performance</a:t>
          </a:r>
        </a:p>
      </dsp:txBody>
      <dsp:txXfrm>
        <a:off x="63994" y="85636"/>
        <a:ext cx="6141050" cy="1182942"/>
      </dsp:txXfrm>
    </dsp:sp>
    <dsp:sp modelId="{07191DAD-57D6-4BB1-A9F9-1C69A586377C}">
      <dsp:nvSpPr>
        <dsp:cNvPr id="0" name=""/>
        <dsp:cNvSpPr/>
      </dsp:nvSpPr>
      <dsp:spPr>
        <a:xfrm>
          <a:off x="0" y="1427612"/>
          <a:ext cx="6269038" cy="131093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Typically more robust to outliers &amp; overfitting</a:t>
          </a:r>
        </a:p>
      </dsp:txBody>
      <dsp:txXfrm>
        <a:off x="63994" y="1491606"/>
        <a:ext cx="6141050" cy="1182942"/>
      </dsp:txXfrm>
    </dsp:sp>
    <dsp:sp modelId="{CD123BF3-0BC1-4794-9651-C97290CE1D58}">
      <dsp:nvSpPr>
        <dsp:cNvPr id="0" name=""/>
        <dsp:cNvSpPr/>
      </dsp:nvSpPr>
      <dsp:spPr>
        <a:xfrm>
          <a:off x="0" y="2833582"/>
          <a:ext cx="6269038" cy="131093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Fewer assumptions</a:t>
          </a:r>
        </a:p>
      </dsp:txBody>
      <dsp:txXfrm>
        <a:off x="63994" y="2897576"/>
        <a:ext cx="6141050" cy="1182942"/>
      </dsp:txXfrm>
    </dsp:sp>
    <dsp:sp modelId="{475A774F-6C5F-4581-964A-D8D39A17111A}">
      <dsp:nvSpPr>
        <dsp:cNvPr id="0" name=""/>
        <dsp:cNvSpPr/>
      </dsp:nvSpPr>
      <dsp:spPr>
        <a:xfrm>
          <a:off x="0" y="4239552"/>
          <a:ext cx="6269038" cy="131093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Relatively quick to train</a:t>
          </a:r>
        </a:p>
      </dsp:txBody>
      <dsp:txXfrm>
        <a:off x="63994" y="4303546"/>
        <a:ext cx="6141050" cy="11829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B73FD-6E19-4D38-A112-6C51726B5D56}">
      <dsp:nvSpPr>
        <dsp:cNvPr id="0" name=""/>
        <dsp:cNvSpPr/>
      </dsp:nvSpPr>
      <dsp:spPr>
        <a:xfrm>
          <a:off x="0" y="423146"/>
          <a:ext cx="2891241" cy="1835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47AA7-980F-467D-8D23-35519AC82949}">
      <dsp:nvSpPr>
        <dsp:cNvPr id="0" name=""/>
        <dsp:cNvSpPr/>
      </dsp:nvSpPr>
      <dsp:spPr>
        <a:xfrm>
          <a:off x="321249" y="728333"/>
          <a:ext cx="2891241" cy="18359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Bagging</a:t>
          </a:r>
        </a:p>
      </dsp:txBody>
      <dsp:txXfrm>
        <a:off x="375022" y="782106"/>
        <a:ext cx="2783695" cy="1728392"/>
      </dsp:txXfrm>
    </dsp:sp>
    <dsp:sp modelId="{F30E0062-A4E3-48E6-BBCE-CC452E39425E}">
      <dsp:nvSpPr>
        <dsp:cNvPr id="0" name=""/>
        <dsp:cNvSpPr/>
      </dsp:nvSpPr>
      <dsp:spPr>
        <a:xfrm>
          <a:off x="3533740" y="423146"/>
          <a:ext cx="2891241" cy="1835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96002-92EA-4EB1-BCCE-0386D50A9AFD}">
      <dsp:nvSpPr>
        <dsp:cNvPr id="0" name=""/>
        <dsp:cNvSpPr/>
      </dsp:nvSpPr>
      <dsp:spPr>
        <a:xfrm>
          <a:off x="3854989" y="728333"/>
          <a:ext cx="2891241" cy="18359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Boosting</a:t>
          </a:r>
        </a:p>
      </dsp:txBody>
      <dsp:txXfrm>
        <a:off x="3908762" y="782106"/>
        <a:ext cx="2783695" cy="1728392"/>
      </dsp:txXfrm>
    </dsp:sp>
    <dsp:sp modelId="{88D2CA9A-3B7F-4E55-A0FF-3CFA2B7DD338}">
      <dsp:nvSpPr>
        <dsp:cNvPr id="0" name=""/>
        <dsp:cNvSpPr/>
      </dsp:nvSpPr>
      <dsp:spPr>
        <a:xfrm>
          <a:off x="7067480" y="423146"/>
          <a:ext cx="2891241" cy="1835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0133B-61BA-4F44-AE21-CC6E8213B68A}">
      <dsp:nvSpPr>
        <dsp:cNvPr id="0" name=""/>
        <dsp:cNvSpPr/>
      </dsp:nvSpPr>
      <dsp:spPr>
        <a:xfrm>
          <a:off x="7388729" y="728333"/>
          <a:ext cx="2891241" cy="18359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Stacking</a:t>
          </a:r>
        </a:p>
      </dsp:txBody>
      <dsp:txXfrm>
        <a:off x="7442502" y="782106"/>
        <a:ext cx="2783695" cy="17283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A494A-8830-4F0C-92A1-5BC13FC75E54}">
      <dsp:nvSpPr>
        <dsp:cNvPr id="0" name=""/>
        <dsp:cNvSpPr/>
      </dsp:nvSpPr>
      <dsp:spPr>
        <a:xfrm>
          <a:off x="392" y="1844813"/>
          <a:ext cx="2896151" cy="188249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Can be built in parallel</a:t>
          </a:r>
        </a:p>
      </dsp:txBody>
      <dsp:txXfrm>
        <a:off x="92288" y="1936709"/>
        <a:ext cx="2712359" cy="1698706"/>
      </dsp:txXfrm>
    </dsp:sp>
    <dsp:sp modelId="{71305E97-AE6D-424E-8EF4-5D602F98C633}">
      <dsp:nvSpPr>
        <dsp:cNvPr id="0" name=""/>
        <dsp:cNvSpPr/>
      </dsp:nvSpPr>
      <dsp:spPr>
        <a:xfrm>
          <a:off x="1448468" y="1189705"/>
          <a:ext cx="3192713" cy="3192713"/>
        </a:xfrm>
        <a:custGeom>
          <a:avLst/>
          <a:gdLst/>
          <a:ahLst/>
          <a:cxnLst/>
          <a:rect l="0" t="0" r="0" b="0"/>
          <a:pathLst>
            <a:path>
              <a:moveTo>
                <a:pt x="322386" y="634403"/>
              </a:moveTo>
              <a:arcTo wR="1596356" hR="1596356" stAng="13023350" swAng="6353301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157D16-AA4A-4893-B8B2-BCF4C51B4A4A}">
      <dsp:nvSpPr>
        <dsp:cNvPr id="0" name=""/>
        <dsp:cNvSpPr/>
      </dsp:nvSpPr>
      <dsp:spPr>
        <a:xfrm>
          <a:off x="3193105" y="1844813"/>
          <a:ext cx="2896151" cy="1882498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Tends to decrease variance</a:t>
          </a:r>
        </a:p>
      </dsp:txBody>
      <dsp:txXfrm>
        <a:off x="3285001" y="1936709"/>
        <a:ext cx="2712359" cy="1698706"/>
      </dsp:txXfrm>
    </dsp:sp>
    <dsp:sp modelId="{D248D7CB-4CC4-4F76-88F9-84DB387D7F21}">
      <dsp:nvSpPr>
        <dsp:cNvPr id="0" name=""/>
        <dsp:cNvSpPr/>
      </dsp:nvSpPr>
      <dsp:spPr>
        <a:xfrm>
          <a:off x="1448468" y="1189705"/>
          <a:ext cx="3192713" cy="3192713"/>
        </a:xfrm>
        <a:custGeom>
          <a:avLst/>
          <a:gdLst/>
          <a:ahLst/>
          <a:cxnLst/>
          <a:rect l="0" t="0" r="0" b="0"/>
          <a:pathLst>
            <a:path>
              <a:moveTo>
                <a:pt x="2870326" y="2558309"/>
              </a:moveTo>
              <a:arcTo wR="1596356" hR="1596356" stAng="2223350" swAng="6353301"/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19A5F-F280-4143-9F5C-17EBB719E1D3}">
      <dsp:nvSpPr>
        <dsp:cNvPr id="0" name=""/>
        <dsp:cNvSpPr/>
      </dsp:nvSpPr>
      <dsp:spPr>
        <a:xfrm>
          <a:off x="392" y="1844813"/>
          <a:ext cx="2896151" cy="188249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Typically cannot be built in parallel (is sequential)</a:t>
          </a:r>
        </a:p>
      </dsp:txBody>
      <dsp:txXfrm>
        <a:off x="92288" y="1936709"/>
        <a:ext cx="2712359" cy="1698706"/>
      </dsp:txXfrm>
    </dsp:sp>
    <dsp:sp modelId="{7BDEF519-AA24-4372-9740-EEC5A8C3DBE1}">
      <dsp:nvSpPr>
        <dsp:cNvPr id="0" name=""/>
        <dsp:cNvSpPr/>
      </dsp:nvSpPr>
      <dsp:spPr>
        <a:xfrm>
          <a:off x="1448468" y="1189705"/>
          <a:ext cx="3192713" cy="3192713"/>
        </a:xfrm>
        <a:custGeom>
          <a:avLst/>
          <a:gdLst/>
          <a:ahLst/>
          <a:cxnLst/>
          <a:rect l="0" t="0" r="0" b="0"/>
          <a:pathLst>
            <a:path>
              <a:moveTo>
                <a:pt x="322386" y="634403"/>
              </a:moveTo>
              <a:arcTo wR="1596356" hR="1596356" stAng="13023350" swAng="6353301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A14E5C-CD28-47FB-9690-F32FF59EAD0D}">
      <dsp:nvSpPr>
        <dsp:cNvPr id="0" name=""/>
        <dsp:cNvSpPr/>
      </dsp:nvSpPr>
      <dsp:spPr>
        <a:xfrm>
          <a:off x="3193105" y="1844813"/>
          <a:ext cx="2896151" cy="1882498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Tends to decrease bias</a:t>
          </a:r>
        </a:p>
      </dsp:txBody>
      <dsp:txXfrm>
        <a:off x="3285001" y="1936709"/>
        <a:ext cx="2712359" cy="1698706"/>
      </dsp:txXfrm>
    </dsp:sp>
    <dsp:sp modelId="{8FE3F81C-50E3-4AB3-843C-FF49A10596FC}">
      <dsp:nvSpPr>
        <dsp:cNvPr id="0" name=""/>
        <dsp:cNvSpPr/>
      </dsp:nvSpPr>
      <dsp:spPr>
        <a:xfrm>
          <a:off x="1448468" y="1189705"/>
          <a:ext cx="3192713" cy="3192713"/>
        </a:xfrm>
        <a:custGeom>
          <a:avLst/>
          <a:gdLst/>
          <a:ahLst/>
          <a:cxnLst/>
          <a:rect l="0" t="0" r="0" b="0"/>
          <a:pathLst>
            <a:path>
              <a:moveTo>
                <a:pt x="2870326" y="2558309"/>
              </a:moveTo>
              <a:arcTo wR="1596356" hR="1596356" stAng="2223350" swAng="6353301"/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0552F-DD26-42CE-A238-EDE84C3DDC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C03AE-9640-455B-98E7-21794F416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E164E-21F8-4EFC-AB9A-4947F64BE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C1949-A6AE-40C8-AA87-874F5AEEE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6DB1A-ED2C-49F6-AF2E-804C71EA3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46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FDF77-D594-4645-81BB-56BA24788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F8875-EB18-4304-AC60-94DB1435E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25219-2600-4939-88F5-758FDB46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238F1-052F-4D96-9A56-A0AB6A68C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0CC65-63EF-4DEE-86AE-49B4A6B9F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68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36F48A-8B93-45D4-B66B-556619F43A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A7E887-8189-4B76-B1A5-B5202D150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0B5F1-1F4A-41F1-B24C-BA14FA1FC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F27F9-50CB-46D7-AED3-5EAEFC37F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234CE-683D-4BA6-8A21-562AE349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8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96E9-3B5C-4533-9145-54A956B2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B6347-1AB1-43CE-B873-5B46124B3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70169-6133-471F-972F-798E43336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5937C-C491-4D27-B914-347D8F226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DBFD7-EE81-4F29-88D6-FE0E41928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79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30E32-B1AC-43EF-90D1-CAE25938F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382E5-EA42-40DC-B776-D7ABA9C80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DCE27-AD0B-43B8-B896-71DCDAB3C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B48FF-D502-4DDA-A094-F0E7793F0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CA7F5-3245-413C-97F5-BB5663667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74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9E9C1-AC21-4324-89D6-E775415C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FB956-6410-45D1-9CDC-A24E76637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50B10-A28E-4AD8-A6C5-F41A93A7A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AB3BC-0169-4A73-BF68-6F6E4ECEB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F1C09-A2E7-4005-AD05-6C3D90C6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3D072-0E17-49E5-9AE9-50AD4485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4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DE525-464E-4B2E-B928-4EAB09F0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C0ED9-0991-4540-8EEA-0356E276B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0C8D3-EFDA-41DF-BE89-61307A2C4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839942-DB6B-4929-8387-3406E53D6B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AFD604-4BAC-42A1-86AB-B94C189EF1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9E3B63-F059-4C77-8033-75C7D93DC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953F92-7D95-4E4B-8FDA-2150AD56E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1CDB1E-AA69-4943-AACE-FF8E721ED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8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D350-1487-4028-ADD2-C0FEB840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3F3751-4CCE-4910-8AD3-32834E877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DD0E8-CEF8-4F2B-8551-F4BEAB1E6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2225B-F8FA-4B99-86C2-78D908673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26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49647B-BFC6-4BFB-BC82-B9FDB66CD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07BE52-5CDD-4175-A697-A3ABBA6C7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77EC8-3C0C-4005-A500-0814E209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36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59613-E7F0-4012-9A99-873AE42A7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C47E0-7CA1-44AE-8D96-10C19F27F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F62951-D7DD-4EFD-B2AB-88B234D45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48B4F-3823-439D-8F18-E79953913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DE907-86BD-427C-A0F8-9FB757704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2C313-64CE-49B6-A815-40D0DCDF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64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50D1-CA63-4EA7-9899-4C237701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CAA63C-3086-4108-BE35-E4C34D82D5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7BC08-AE39-418E-82D1-4996E71D5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11146-9692-4148-90E6-5016B9EBD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F951-47CE-49B7-BDA2-3D9BB2965B5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C1801-C00F-4BA4-AA01-62C5AFFA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08CF2-02E1-4A76-B4DF-B39EC781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54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9D4CAC-1D3F-43F1-9AA9-F3CF266A9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8E7DD-3909-44CC-9652-F29A736F9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A399D-16AC-48B4-9C8E-6A1B2A80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DF951-47CE-49B7-BDA2-3D9BB2965B56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24541-816D-4132-8DE4-44B0DAF0E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75AE4-78D6-405A-B4FF-0209A8A4D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0B3C9-6FF6-4671-B76E-C40CA7705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94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Macaluso/Talks/tree/master/EnsembleMethod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F4E260-B79D-41D8-90EB-C84807CD77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135" y="476778"/>
            <a:ext cx="7212450" cy="5920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977C9-B5D6-4956-8486-F1BBAB1CC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215" y="1269255"/>
            <a:ext cx="5956353" cy="3038947"/>
          </a:xfrm>
        </p:spPr>
        <p:txBody>
          <a:bodyPr>
            <a:normAutofit/>
          </a:bodyPr>
          <a:lstStyle/>
          <a:p>
            <a:pPr algn="r"/>
            <a:r>
              <a:rPr lang="en-US" sz="5400">
                <a:solidFill>
                  <a:srgbClr val="FFFFFF"/>
                </a:solidFill>
              </a:rPr>
              <a:t>Ensemble Methods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BC552-3970-40C8-920F-74EEBDC00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8215" y="4578114"/>
            <a:ext cx="5956353" cy="1247274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Jeff Macaluso</a:t>
            </a:r>
          </a:p>
          <a:p>
            <a:pPr algn="r"/>
            <a:r>
              <a:rPr lang="en-US" sz="1800">
                <a:solidFill>
                  <a:srgbClr val="FFFFFF"/>
                </a:solidFill>
              </a:rPr>
              <a:t>@MacalusoJeff</a:t>
            </a:r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6AD50-C6DC-4D98-A467-9AC1F3C2D8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30880" y="4424906"/>
            <a:ext cx="365760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208F6-8B1C-4098-9388-150BC8E447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452" y="476778"/>
            <a:ext cx="3864383" cy="5920653"/>
          </a:xfrm>
          <a:prstGeom prst="rect">
            <a:avLst/>
          </a:prstGeom>
          <a:solidFill>
            <a:srgbClr val="A6A6A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25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2D1D1-68BE-47ED-993A-4A0CA086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Other Ensemble Method Advantages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FCE8FD-65C8-4D5D-8C48-A5A6127155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2349345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627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DAE025-45AF-42E9-AB65-D9CECEED7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Quick Re-cap on Fundamentals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53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58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4D6ED-971D-42A2-9ECF-A31660E3C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0" y="643467"/>
            <a:ext cx="83461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96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D1D1-68BE-47ED-993A-4A0CA086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642583"/>
            <a:ext cx="9144000" cy="1099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dirty="0"/>
              <a:t>Bias &amp; Variance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E885FA-583E-488C-A3B2-2647B84A81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916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26">
            <a:extLst>
              <a:ext uri="{FF2B5EF4-FFF2-40B4-BE49-F238E27FC236}">
                <a16:creationId xmlns:a16="http://schemas.microsoft.com/office/drawing/2014/main" id="{87B1CEC7-C2CE-4440-A0F7-0BE6B3AADB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61531-4BCC-43A8-BAFD-2A34774F9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52" y="640080"/>
            <a:ext cx="4931591" cy="3291840"/>
          </a:xfrm>
          <a:prstGeom prst="rect">
            <a:avLst/>
          </a:prstGeom>
        </p:spPr>
      </p:pic>
      <p:sp>
        <p:nvSpPr>
          <p:cNvPr id="19" name="Rounded Rectangle 16">
            <a:extLst>
              <a:ext uri="{FF2B5EF4-FFF2-40B4-BE49-F238E27FC236}">
                <a16:creationId xmlns:a16="http://schemas.microsoft.com/office/drawing/2014/main" id="{7B0DBF0B-D7C2-4F15-94AE-3152558245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7A4C2-20F9-4AFC-9D29-50BE0E241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737" y="640080"/>
            <a:ext cx="4931591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09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34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2D1D1-68BE-47ED-993A-4A0CA086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Bias 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&amp; 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78B74-7AE2-43EB-AE2E-76123968D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216" y="304587"/>
            <a:ext cx="6363859" cy="62524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CFFDF8-7679-4F7D-B7A0-5D6A17F1E498}"/>
              </a:ext>
            </a:extLst>
          </p:cNvPr>
          <p:cNvSpPr txBox="1"/>
          <p:nvPr/>
        </p:nvSpPr>
        <p:spPr>
          <a:xfrm>
            <a:off x="10269230" y="6557078"/>
            <a:ext cx="1922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Scott </a:t>
            </a:r>
            <a:r>
              <a:rPr lang="en-US" sz="1200" dirty="0" err="1"/>
              <a:t>Fortmann</a:t>
            </a:r>
            <a:r>
              <a:rPr lang="en-US" sz="1200" dirty="0"/>
              <a:t>-Roe </a:t>
            </a:r>
          </a:p>
        </p:txBody>
      </p:sp>
    </p:spTree>
    <p:extLst>
      <p:ext uri="{BB962C8B-B14F-4D97-AF65-F5344CB8AC3E}">
        <p14:creationId xmlns:p14="http://schemas.microsoft.com/office/powerpoint/2010/main" val="2709280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2D1D1-68BE-47ED-993A-4A0CA086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Bias-Variance Tradeoff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04303B-412E-4475-B322-07CD743EA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4" y="407883"/>
            <a:ext cx="5458816" cy="342540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6013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3FCFE46-1EBE-4073-A94A-E7B333500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949" y="321734"/>
            <a:ext cx="5389814" cy="35977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A2615D-E544-4EEA-A8AC-D4E40B4D20AD}"/>
              </a:ext>
            </a:extLst>
          </p:cNvPr>
          <p:cNvSpPr txBox="1"/>
          <p:nvPr/>
        </p:nvSpPr>
        <p:spPr>
          <a:xfrm>
            <a:off x="4166946" y="3919438"/>
            <a:ext cx="1922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Scott </a:t>
            </a:r>
            <a:r>
              <a:rPr lang="en-US" sz="1200" dirty="0" err="1"/>
              <a:t>Fortmann</a:t>
            </a:r>
            <a:r>
              <a:rPr lang="en-US" sz="1200" dirty="0"/>
              <a:t>-Roe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BCCEFF-E663-48D9-815D-A70C86BD143E}"/>
              </a:ext>
            </a:extLst>
          </p:cNvPr>
          <p:cNvSpPr txBox="1"/>
          <p:nvPr/>
        </p:nvSpPr>
        <p:spPr>
          <a:xfrm>
            <a:off x="10796819" y="3919437"/>
            <a:ext cx="1351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Chris </a:t>
            </a:r>
            <a:r>
              <a:rPr lang="en-US" sz="1200" dirty="0" err="1"/>
              <a:t>Albon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5044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DAE025-45AF-42E9-AB65-D9CECEED7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Ensemble Methods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967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959E6F-822B-4B6F-89E2-FE56CE83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Types of Ensemble Methods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7477D0CE-D99F-4A40-A8E4-349404F2B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0455020"/>
              </p:ext>
            </p:extLst>
          </p:nvPr>
        </p:nvGraphicFramePr>
        <p:xfrm>
          <a:off x="960120" y="2917149"/>
          <a:ext cx="10279971" cy="2987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8295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0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75BA63-1D9F-43F4-A22C-9FC572545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0" y="643467"/>
            <a:ext cx="83461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7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6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FDFD19-31BC-4F5C-9494-2C8C5A24B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0" y="643467"/>
            <a:ext cx="83461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18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1C9F43-541C-4CE7-85C4-5AF13A7B6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76362"/>
            <a:ext cx="9144000" cy="26032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Slides &amp; Notebook on GitHub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8FEF83-58AA-4A2B-BA11-CACE680BA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18088"/>
            <a:ext cx="9144000" cy="139371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2"/>
              </a:rPr>
              <a:t>www.github.com/JeffMacaluso/Talks/tree/master/EnsembleMethods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250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6C130-510B-45C1-B52A-2F6E30558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Bagging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74322D-6D3E-4919-B5B1-B677F2B321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3391341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046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5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12A6E8-7CAB-44B2-9E40-FF84041E7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0" y="643467"/>
            <a:ext cx="83461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60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40F6F2-203B-4EC8-B758-706DA6286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0" y="643467"/>
            <a:ext cx="83461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51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6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2C5E2-6DC4-4DAD-8C95-94F287032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0" y="643467"/>
            <a:ext cx="83461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77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6C130-510B-45C1-B52A-2F6E30558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Boosting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0AA228-1AA3-4E73-B423-44F666049C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7776255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5274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5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E2FC6F-CA90-45DF-BD0A-0670F0D61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3944561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6B2CB4C-CB4C-499E-A14A-EF4F3D5ED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Gradient Boosted Trees/Machines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D5A6A6-F83E-4C6E-A103-36ECC707C51C}"/>
              </a:ext>
            </a:extLst>
          </p:cNvPr>
          <p:cNvSpPr txBox="1"/>
          <p:nvPr/>
        </p:nvSpPr>
        <p:spPr>
          <a:xfrm>
            <a:off x="10690797" y="6100941"/>
            <a:ext cx="1024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</a:t>
            </a:r>
            <a:r>
              <a:rPr lang="en-US" sz="1200" dirty="0" err="1"/>
              <a:t>BigML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0BD87-9692-47C3-ACDF-AE7D92DF343C}"/>
              </a:ext>
            </a:extLst>
          </p:cNvPr>
          <p:cNvSpPr txBox="1"/>
          <p:nvPr/>
        </p:nvSpPr>
        <p:spPr>
          <a:xfrm>
            <a:off x="477012" y="5300722"/>
            <a:ext cx="59863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1) A short decision tree is built and errors are discovered</a:t>
            </a:r>
          </a:p>
          <a:p>
            <a:r>
              <a:rPr lang="en-US" sz="1600" dirty="0"/>
              <a:t>2) The next tree is built to focus on errors from the previous tree</a:t>
            </a:r>
          </a:p>
          <a:p>
            <a:r>
              <a:rPr lang="en-US" sz="1600" dirty="0"/>
              <a:t>3) Repeat until the hyperparameter for the number of trees is reached</a:t>
            </a:r>
          </a:p>
          <a:p>
            <a:r>
              <a:rPr lang="en-US" sz="1600" dirty="0"/>
              <a:t>4) Predictions are aggregated among trees</a:t>
            </a:r>
          </a:p>
        </p:txBody>
      </p:sp>
    </p:spTree>
    <p:extLst>
      <p:ext uri="{BB962C8B-B14F-4D97-AF65-F5344CB8AC3E}">
        <p14:creationId xmlns:p14="http://schemas.microsoft.com/office/powerpoint/2010/main" val="353854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FC68C7-D3CD-4FF0-B1F5-C8B874B31A66}"/>
              </a:ext>
            </a:extLst>
          </p:cNvPr>
          <p:cNvSpPr txBox="1"/>
          <p:nvPr/>
        </p:nvSpPr>
        <p:spPr>
          <a:xfrm>
            <a:off x="4967870" y="628501"/>
            <a:ext cx="22562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Stacking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D9BF071A-A044-40AB-83BE-41BF6904B37A}"/>
              </a:ext>
            </a:extLst>
          </p:cNvPr>
          <p:cNvSpPr/>
          <p:nvPr/>
        </p:nvSpPr>
        <p:spPr>
          <a:xfrm>
            <a:off x="744070" y="1459498"/>
            <a:ext cx="2528047" cy="459167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2FD92B-506F-4083-BA8C-18278B698F94}"/>
              </a:ext>
            </a:extLst>
          </p:cNvPr>
          <p:cNvSpPr/>
          <p:nvPr/>
        </p:nvSpPr>
        <p:spPr>
          <a:xfrm>
            <a:off x="3550024" y="1939558"/>
            <a:ext cx="1775012" cy="7530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0B1A3D-79F2-4978-B527-2057BBDC9B65}"/>
              </a:ext>
            </a:extLst>
          </p:cNvPr>
          <p:cNvSpPr/>
          <p:nvPr/>
        </p:nvSpPr>
        <p:spPr>
          <a:xfrm>
            <a:off x="3539175" y="3405713"/>
            <a:ext cx="1775012" cy="7530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DD3D15-211B-48D7-8EAF-5747864D8B3B}"/>
              </a:ext>
            </a:extLst>
          </p:cNvPr>
          <p:cNvSpPr/>
          <p:nvPr/>
        </p:nvSpPr>
        <p:spPr>
          <a:xfrm>
            <a:off x="3539175" y="4891826"/>
            <a:ext cx="1775012" cy="7530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854BF1-B5AA-4ECF-A1CB-A4F4B7C86F04}"/>
              </a:ext>
            </a:extLst>
          </p:cNvPr>
          <p:cNvSpPr/>
          <p:nvPr/>
        </p:nvSpPr>
        <p:spPr>
          <a:xfrm>
            <a:off x="7407446" y="3096868"/>
            <a:ext cx="2214282" cy="131693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Meta-Learner</a:t>
            </a:r>
          </a:p>
          <a:p>
            <a:pPr algn="ctr"/>
            <a:r>
              <a:rPr lang="en-US" dirty="0"/>
              <a:t>(Classifier)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46CB01A-D693-4C96-A7B8-4FB0D314F1D6}"/>
              </a:ext>
            </a:extLst>
          </p:cNvPr>
          <p:cNvSpPr/>
          <p:nvPr/>
        </p:nvSpPr>
        <p:spPr>
          <a:xfrm rot="1658940">
            <a:off x="5563042" y="2286770"/>
            <a:ext cx="1665593" cy="582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73ABC2C-0644-4567-8768-35B360BAD50C}"/>
              </a:ext>
            </a:extLst>
          </p:cNvPr>
          <p:cNvSpPr/>
          <p:nvPr/>
        </p:nvSpPr>
        <p:spPr>
          <a:xfrm>
            <a:off x="5522885" y="3463869"/>
            <a:ext cx="1595549" cy="582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BADC1DE-9ADC-447D-9D38-ABC0600A2D2C}"/>
              </a:ext>
            </a:extLst>
          </p:cNvPr>
          <p:cNvSpPr/>
          <p:nvPr/>
        </p:nvSpPr>
        <p:spPr>
          <a:xfrm rot="20143824">
            <a:off x="5545293" y="4730351"/>
            <a:ext cx="1665593" cy="582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Predictions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3288068-6C43-4458-B637-5F6EA6A75500}"/>
              </a:ext>
            </a:extLst>
          </p:cNvPr>
          <p:cNvSpPr/>
          <p:nvPr/>
        </p:nvSpPr>
        <p:spPr>
          <a:xfrm>
            <a:off x="9910740" y="3233178"/>
            <a:ext cx="1493381" cy="10981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Prediction</a:t>
            </a:r>
          </a:p>
        </p:txBody>
      </p:sp>
    </p:spTree>
    <p:extLst>
      <p:ext uri="{BB962C8B-B14F-4D97-AF65-F5344CB8AC3E}">
        <p14:creationId xmlns:p14="http://schemas.microsoft.com/office/powerpoint/2010/main" val="529031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38CD791F-6E1D-4060-BB32-051689F141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08319" y="1794274"/>
            <a:ext cx="5614835" cy="3116233"/>
          </a:xfrm>
          <a:prstGeom prst="rect">
            <a:avLst/>
          </a:prstGeom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0BBCDF-B3B1-4172-9C2C-C5A28D82C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does that look familiar?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E6DD6B-FD32-4EA6-AA8E-741CA2E05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Neural Networks learn features from the data and have a final classifier</a:t>
            </a:r>
          </a:p>
          <a:p>
            <a:r>
              <a:rPr lang="en-US" sz="2000" dirty="0"/>
              <a:t>Stacking learns the optimal combination of base models for predictions</a:t>
            </a:r>
          </a:p>
        </p:txBody>
      </p:sp>
    </p:spTree>
    <p:extLst>
      <p:ext uri="{BB962C8B-B14F-4D97-AF65-F5344CB8AC3E}">
        <p14:creationId xmlns:p14="http://schemas.microsoft.com/office/powerpoint/2010/main" val="109756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026F8-601E-4F16-93A1-07D6605E3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9286" y="481264"/>
            <a:ext cx="3702251" cy="39078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dirty="0"/>
              <a:t>Popular Ensemble Frameworks </a:t>
            </a:r>
            <a:r>
              <a:rPr lang="en-US" sz="3600" dirty="0"/>
              <a:t>(in Python)</a:t>
            </a:r>
            <a:endParaRPr lang="en-US" sz="5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6EA6FB-3383-4F9A-9A6F-DA4FE1FAB7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3465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A8E07FE-BFAA-4CBE-B96B-0F694DA175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1051" y="481264"/>
            <a:ext cx="2412380" cy="185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7BD7C9-9B2A-4CCB-93AF-241C3F939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480" y="1004216"/>
            <a:ext cx="2105521" cy="810212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3DF8A13-1AA5-49B1-A0EC-59CC621311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81264"/>
            <a:ext cx="2412380" cy="185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699075-320A-4E60-9E0E-8774377B2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498" y="906094"/>
            <a:ext cx="2093976" cy="100821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22F8C46-6106-4015-BCB7-43FC487899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2503727"/>
            <a:ext cx="4008798" cy="3883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084E30-02A9-4C07-A496-162672530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52" y="2662325"/>
            <a:ext cx="3566160" cy="356616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B3C1EE0E-70CD-4133-B7D7-E084A424E2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500064"/>
            <a:ext cx="2412380" cy="22096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838AE12-ECE9-419F-B756-2D09DAE183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4447" y="4459986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ED071E84-BB3A-47EC-A486-BA36B1EC4D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4870580"/>
            <a:ext cx="2412380" cy="1516504"/>
          </a:xfrm>
          <a:prstGeom prst="rect">
            <a:avLst/>
          </a:pr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3B121C0-4B7B-46DB-A816-565A022E9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295" y="2497744"/>
            <a:ext cx="2412380" cy="221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62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55E198-4D17-4E0F-ADD0-E5D76799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2403" y="2980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Notebook Walkthrough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8E53B1-00FA-49E0-8199-1CE46D552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1405" y="5255343"/>
            <a:ext cx="4222376" cy="7799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Notebook available 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F27C3-496D-41F0-8E96-006470463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734486"/>
            <a:ext cx="4047843" cy="4020857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ED0DED1-C469-49AF-9A17-A5370CF64385}"/>
              </a:ext>
            </a:extLst>
          </p:cNvPr>
          <p:cNvSpPr txBox="1">
            <a:spLocks/>
          </p:cNvSpPr>
          <p:nvPr/>
        </p:nvSpPr>
        <p:spPr>
          <a:xfrm>
            <a:off x="5419244" y="5934635"/>
            <a:ext cx="5344943" cy="779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https://bit.ly/2KIaLGE</a:t>
            </a:r>
          </a:p>
        </p:txBody>
      </p:sp>
    </p:spTree>
    <p:extLst>
      <p:ext uri="{BB962C8B-B14F-4D97-AF65-F5344CB8AC3E}">
        <p14:creationId xmlns:p14="http://schemas.microsoft.com/office/powerpoint/2010/main" val="1844959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0ABC4D-86DF-4732-A724-11D2527E7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10"/>
            <a:ext cx="6413500" cy="1355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About Me</a:t>
            </a:r>
          </a:p>
        </p:txBody>
      </p:sp>
      <p:sp>
        <p:nvSpPr>
          <p:cNvPr id="30" name="Freeform 17">
            <a:extLst>
              <a:ext uri="{FF2B5EF4-FFF2-40B4-BE49-F238E27FC236}">
                <a16:creationId xmlns:a16="http://schemas.microsoft.com/office/drawing/2014/main" id="{14D8491E-61E0-4939-B77E-8B58E11274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110" cy="2130951"/>
          </a:xfrm>
          <a:custGeom>
            <a:avLst/>
            <a:gdLst>
              <a:gd name="connsiteX0" fmla="*/ 0 w 8663110"/>
              <a:gd name="connsiteY0" fmla="*/ 0 h 2130951"/>
              <a:gd name="connsiteX1" fmla="*/ 819150 w 8663110"/>
              <a:gd name="connsiteY1" fmla="*/ 0 h 2130951"/>
              <a:gd name="connsiteX2" fmla="*/ 1028700 w 8663110"/>
              <a:gd name="connsiteY2" fmla="*/ 0 h 2130951"/>
              <a:gd name="connsiteX3" fmla="*/ 4187970 w 8663110"/>
              <a:gd name="connsiteY3" fmla="*/ 0 h 2130951"/>
              <a:gd name="connsiteX4" fmla="*/ 4400550 w 8663110"/>
              <a:gd name="connsiteY4" fmla="*/ 0 h 2130951"/>
              <a:gd name="connsiteX5" fmla="*/ 5262791 w 8663110"/>
              <a:gd name="connsiteY5" fmla="*/ 0 h 2130951"/>
              <a:gd name="connsiteX6" fmla="*/ 5262791 w 8663110"/>
              <a:gd name="connsiteY6" fmla="*/ 478 h 2130951"/>
              <a:gd name="connsiteX7" fmla="*/ 8663110 w 8663110"/>
              <a:gd name="connsiteY7" fmla="*/ 478 h 2130951"/>
              <a:gd name="connsiteX8" fmla="*/ 7676422 w 8663110"/>
              <a:gd name="connsiteY8" fmla="*/ 2130951 h 2130951"/>
              <a:gd name="connsiteX9" fmla="*/ 4400550 w 8663110"/>
              <a:gd name="connsiteY9" fmla="*/ 2130951 h 2130951"/>
              <a:gd name="connsiteX10" fmla="*/ 4187970 w 8663110"/>
              <a:gd name="connsiteY10" fmla="*/ 2130951 h 2130951"/>
              <a:gd name="connsiteX11" fmla="*/ 1028700 w 8663110"/>
              <a:gd name="connsiteY11" fmla="*/ 2130951 h 2130951"/>
              <a:gd name="connsiteX12" fmla="*/ 819150 w 8663110"/>
              <a:gd name="connsiteY12" fmla="*/ 2130951 h 2130951"/>
              <a:gd name="connsiteX13" fmla="*/ 0 w 8663110"/>
              <a:gd name="connsiteY1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63110" h="2130951">
                <a:moveTo>
                  <a:pt x="0" y="0"/>
                </a:moveTo>
                <a:lnTo>
                  <a:pt x="819150" y="0"/>
                </a:lnTo>
                <a:lnTo>
                  <a:pt x="1028700" y="0"/>
                </a:lnTo>
                <a:lnTo>
                  <a:pt x="4187970" y="0"/>
                </a:lnTo>
                <a:lnTo>
                  <a:pt x="4400550" y="0"/>
                </a:lnTo>
                <a:lnTo>
                  <a:pt x="5262791" y="0"/>
                </a:lnTo>
                <a:lnTo>
                  <a:pt x="5262791" y="478"/>
                </a:lnTo>
                <a:lnTo>
                  <a:pt x="8663110" y="478"/>
                </a:lnTo>
                <a:lnTo>
                  <a:pt x="7676422" y="2130951"/>
                </a:lnTo>
                <a:lnTo>
                  <a:pt x="4400550" y="2130951"/>
                </a:lnTo>
                <a:lnTo>
                  <a:pt x="4187970" y="2130951"/>
                </a:lnTo>
                <a:lnTo>
                  <a:pt x="1028700" y="2130951"/>
                </a:lnTo>
                <a:lnTo>
                  <a:pt x="819150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425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BE8FA3-BD77-4EF8-9D51-C92EE7697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110" y="464642"/>
            <a:ext cx="3207156" cy="15233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F0691-E15F-4FF7-A444-FCBF64E28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0" y="3716419"/>
            <a:ext cx="3928459" cy="1011578"/>
          </a:xfrm>
          <a:prstGeom prst="rect">
            <a:avLst/>
          </a:prstGeom>
        </p:spPr>
      </p:pic>
      <p:sp>
        <p:nvSpPr>
          <p:cNvPr id="32" name="Freeform 18">
            <a:extLst>
              <a:ext uri="{FF2B5EF4-FFF2-40B4-BE49-F238E27FC236}">
                <a16:creationId xmlns:a16="http://schemas.microsoft.com/office/drawing/2014/main" id="{E2129A46-8F64-4F45-A226-F09DCA07BF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683319"/>
            <a:ext cx="6516874" cy="2174681"/>
          </a:xfrm>
          <a:custGeom>
            <a:avLst/>
            <a:gdLst>
              <a:gd name="connsiteX0" fmla="*/ 0 w 6516874"/>
              <a:gd name="connsiteY0" fmla="*/ 0 h 2174681"/>
              <a:gd name="connsiteX1" fmla="*/ 819150 w 6516874"/>
              <a:gd name="connsiteY1" fmla="*/ 0 h 2174681"/>
              <a:gd name="connsiteX2" fmla="*/ 1038225 w 6516874"/>
              <a:gd name="connsiteY2" fmla="*/ 0 h 2174681"/>
              <a:gd name="connsiteX3" fmla="*/ 6516874 w 6516874"/>
              <a:gd name="connsiteY3" fmla="*/ 0 h 2174681"/>
              <a:gd name="connsiteX4" fmla="*/ 5509712 w 6516874"/>
              <a:gd name="connsiteY4" fmla="*/ 2174681 h 2174681"/>
              <a:gd name="connsiteX5" fmla="*/ 1038225 w 6516874"/>
              <a:gd name="connsiteY5" fmla="*/ 2174681 h 2174681"/>
              <a:gd name="connsiteX6" fmla="*/ 947987 w 6516874"/>
              <a:gd name="connsiteY6" fmla="*/ 2174681 h 2174681"/>
              <a:gd name="connsiteX7" fmla="*/ 819150 w 6516874"/>
              <a:gd name="connsiteY7" fmla="*/ 2174681 h 2174681"/>
              <a:gd name="connsiteX8" fmla="*/ 0 w 6516874"/>
              <a:gd name="connsiteY8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16874" h="2174681">
                <a:moveTo>
                  <a:pt x="0" y="0"/>
                </a:moveTo>
                <a:lnTo>
                  <a:pt x="819150" y="0"/>
                </a:lnTo>
                <a:lnTo>
                  <a:pt x="1038225" y="0"/>
                </a:lnTo>
                <a:lnTo>
                  <a:pt x="6516874" y="0"/>
                </a:lnTo>
                <a:lnTo>
                  <a:pt x="5509712" y="2174681"/>
                </a:lnTo>
                <a:lnTo>
                  <a:pt x="1038225" y="2174681"/>
                </a:lnTo>
                <a:lnTo>
                  <a:pt x="947987" y="2174681"/>
                </a:lnTo>
                <a:lnTo>
                  <a:pt x="819150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0B783F6-6683-4C30-95CC-37A3C205C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776" y="5546955"/>
            <a:ext cx="4447490" cy="9300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A1D55C-D311-43AC-94F6-C633C0294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740" y="2452683"/>
            <a:ext cx="3676525" cy="44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3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DAE025-45AF-42E9-AB65-D9CECEED7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315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974AA-2D3E-4E86-987A-2B3CBB51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Diagnosing High Bias/Variance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288B52-A722-43A2-8E88-82F996662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459" y="323637"/>
            <a:ext cx="8342366" cy="6235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35869-5DDA-40E4-80E4-2E652CC6FC39}"/>
              </a:ext>
            </a:extLst>
          </p:cNvPr>
          <p:cNvSpPr txBox="1"/>
          <p:nvPr/>
        </p:nvSpPr>
        <p:spPr>
          <a:xfrm>
            <a:off x="10679965" y="6559557"/>
            <a:ext cx="145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Satya Mallick</a:t>
            </a:r>
          </a:p>
        </p:txBody>
      </p:sp>
    </p:spTree>
    <p:extLst>
      <p:ext uri="{BB962C8B-B14F-4D97-AF65-F5344CB8AC3E}">
        <p14:creationId xmlns:p14="http://schemas.microsoft.com/office/powerpoint/2010/main" val="3194972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DAE025-45AF-42E9-AB65-D9CECEED7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are Ensemble Methods and Why Should I Care?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110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A7DB5A-4426-4512-A364-ADC5B37AF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17" y="643467"/>
            <a:ext cx="83461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85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C8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07FCC-A4A8-48EA-9552-33AC871E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Kaggle: 2016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E2FC1E-9B52-4E84-B914-13CEEFE91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07949"/>
            <a:ext cx="7188199" cy="44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91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55C2CF-EFB6-40D4-91FE-FB9B396EC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Why not use XGBoost &amp; Keras for everything?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B252A-DA86-401E-BFAF-5625FC009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Interpretability</a:t>
            </a:r>
          </a:p>
          <a:p>
            <a:r>
              <a:rPr lang="en-US" sz="2400" dirty="0"/>
              <a:t>Computational cost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368388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F59F7-6098-48C0-94B9-676463C7B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 Free Lunch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46FF4-E3DE-4625-A026-BB584ED80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67" y="4670258"/>
            <a:ext cx="5293449" cy="1371405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“There is no one model that works best for every problem”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576CA0-521D-45A8-8AE5-B0976E6109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  <p:pic>
        <p:nvPicPr>
          <p:cNvPr id="7" name="Graphic 6" descr="Fork and knife">
            <a:extLst>
              <a:ext uri="{FF2B5EF4-FFF2-40B4-BE49-F238E27FC236}">
                <a16:creationId xmlns:a16="http://schemas.microsoft.com/office/drawing/2014/main" id="{D310AD8E-538D-4E71-A261-C1D33DBB9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37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651FA-6BFB-4028-AD20-246B376C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However…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0ED62A-FCE6-4F84-AFCA-CE8649E635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4292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0997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5459</TotalTime>
  <Words>295</Words>
  <Application>Microsoft Office PowerPoint</Application>
  <PresentationFormat>Widescreen</PresentationFormat>
  <Paragraphs>70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Tahoma</vt:lpstr>
      <vt:lpstr>Office Theme</vt:lpstr>
      <vt:lpstr>Ensemble Methods</vt:lpstr>
      <vt:lpstr>Slides &amp; Notebook on GitHub</vt:lpstr>
      <vt:lpstr>About Me</vt:lpstr>
      <vt:lpstr>What are Ensemble Methods and Why Should I Care?</vt:lpstr>
      <vt:lpstr>PowerPoint Presentation</vt:lpstr>
      <vt:lpstr>Kaggle: 2016</vt:lpstr>
      <vt:lpstr>Why not use XGBoost &amp; Keras for everything?</vt:lpstr>
      <vt:lpstr>No Free Lunch Theorem</vt:lpstr>
      <vt:lpstr>However…</vt:lpstr>
      <vt:lpstr>Other Ensemble Method Advantages</vt:lpstr>
      <vt:lpstr>A Quick Re-cap on Fundamentals</vt:lpstr>
      <vt:lpstr>PowerPoint Presentation</vt:lpstr>
      <vt:lpstr>Bias &amp; Variance</vt:lpstr>
      <vt:lpstr>Bias  &amp;  Variance</vt:lpstr>
      <vt:lpstr>Bias-Variance Tradeoff</vt:lpstr>
      <vt:lpstr>Ensemble Methods</vt:lpstr>
      <vt:lpstr>Types of Ensemble Methods</vt:lpstr>
      <vt:lpstr>PowerPoint Presentation</vt:lpstr>
      <vt:lpstr>PowerPoint Presentation</vt:lpstr>
      <vt:lpstr>Bagging</vt:lpstr>
      <vt:lpstr>PowerPoint Presentation</vt:lpstr>
      <vt:lpstr>PowerPoint Presentation</vt:lpstr>
      <vt:lpstr>PowerPoint Presentation</vt:lpstr>
      <vt:lpstr>Boosting</vt:lpstr>
      <vt:lpstr>Gradient Boosted Trees/Machines</vt:lpstr>
      <vt:lpstr>PowerPoint Presentation</vt:lpstr>
      <vt:lpstr>Why does that look familiar?</vt:lpstr>
      <vt:lpstr>Popular Ensemble Frameworks (in Python)</vt:lpstr>
      <vt:lpstr>Notebook Walkthrough</vt:lpstr>
      <vt:lpstr>Appendix</vt:lpstr>
      <vt:lpstr>Diagnosing High Bias/Variance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Ensemble Methods</dc:title>
  <dc:creator>Jeff Macaluso</dc:creator>
  <cp:lastModifiedBy>Jeff Macaluso</cp:lastModifiedBy>
  <cp:revision>37</cp:revision>
  <dcterms:created xsi:type="dcterms:W3CDTF">2018-06-30T19:25:46Z</dcterms:created>
  <dcterms:modified xsi:type="dcterms:W3CDTF">2018-07-06T04:17:35Z</dcterms:modified>
</cp:coreProperties>
</file>